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60" r:id="rId5"/>
    <p:sldId id="261" r:id="rId6"/>
    <p:sldId id="281" r:id="rId7"/>
    <p:sldId id="282" r:id="rId8"/>
    <p:sldId id="280" r:id="rId9"/>
    <p:sldId id="279" r:id="rId10"/>
    <p:sldId id="2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AAA7"/>
    <a:srgbClr val="8A9E9A"/>
    <a:srgbClr val="B1BFBC"/>
    <a:srgbClr val="808886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DA959-9BF6-4C04-9217-343E3D1AC795}" v="923" dt="2020-02-21T02:55:17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>
        <p:scale>
          <a:sx n="80" d="100"/>
          <a:sy n="80" d="100"/>
        </p:scale>
        <p:origin x="7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Duncan" userId="636685ec9a0bb98c" providerId="LiveId" clId="{21BDA959-9BF6-4C04-9217-343E3D1AC795}"/>
    <pc:docChg chg="undo custSel addSld delSld modSld modShowInfo">
      <pc:chgData name="Alan Duncan" userId="636685ec9a0bb98c" providerId="LiveId" clId="{21BDA959-9BF6-4C04-9217-343E3D1AC795}" dt="2020-02-21T02:56:15.034" v="1081"/>
      <pc:docMkLst>
        <pc:docMk/>
      </pc:docMkLst>
      <pc:sldChg chg="addSp delSp modSp add del modAnim">
        <pc:chgData name="Alan Duncan" userId="636685ec9a0bb98c" providerId="LiveId" clId="{21BDA959-9BF6-4C04-9217-343E3D1AC795}" dt="2020-02-21T02:56:15.034" v="1081"/>
        <pc:sldMkLst>
          <pc:docMk/>
          <pc:sldMk cId="3307444697" sldId="280"/>
        </pc:sldMkLst>
        <pc:spChg chg="mod">
          <ac:chgData name="Alan Duncan" userId="636685ec9a0bb98c" providerId="LiveId" clId="{21BDA959-9BF6-4C04-9217-343E3D1AC795}" dt="2020-02-21T02:20:50.859" v="82" actId="20577"/>
          <ac:spMkLst>
            <pc:docMk/>
            <pc:sldMk cId="3307444697" sldId="280"/>
            <ac:spMk id="4" creationId="{13120335-31AB-4EBA-882B-CE86D65C5E57}"/>
          </ac:spMkLst>
        </pc:spChg>
        <pc:spChg chg="mod">
          <ac:chgData name="Alan Duncan" userId="636685ec9a0bb98c" providerId="LiveId" clId="{21BDA959-9BF6-4C04-9217-343E3D1AC795}" dt="2020-02-21T02:46:25.505" v="1016" actId="114"/>
          <ac:spMkLst>
            <pc:docMk/>
            <pc:sldMk cId="3307444697" sldId="280"/>
            <ac:spMk id="6" creationId="{A8E9860A-2EF7-4B2F-94A9-2C332E3DA7E1}"/>
          </ac:spMkLst>
        </pc:spChg>
        <pc:spChg chg="mod">
          <ac:chgData name="Alan Duncan" userId="636685ec9a0bb98c" providerId="LiveId" clId="{21BDA959-9BF6-4C04-9217-343E3D1AC795}" dt="2020-02-21T02:17:55.340" v="32" actId="20577"/>
          <ac:spMkLst>
            <pc:docMk/>
            <pc:sldMk cId="3307444697" sldId="280"/>
            <ac:spMk id="7" creationId="{78DA3E5B-7B5B-4906-A291-436A43187271}"/>
          </ac:spMkLst>
        </pc:spChg>
        <pc:spChg chg="mod">
          <ac:chgData name="Alan Duncan" userId="636685ec9a0bb98c" providerId="LiveId" clId="{21BDA959-9BF6-4C04-9217-343E3D1AC795}" dt="2020-02-21T02:18:32.075" v="37" actId="21"/>
          <ac:spMkLst>
            <pc:docMk/>
            <pc:sldMk cId="3307444697" sldId="280"/>
            <ac:spMk id="9" creationId="{FAEB73E1-041E-4DCB-BD80-3BCC5FAFDC08}"/>
          </ac:spMkLst>
        </pc:spChg>
        <pc:spChg chg="add mod">
          <ac:chgData name="Alan Duncan" userId="636685ec9a0bb98c" providerId="LiveId" clId="{21BDA959-9BF6-4C04-9217-343E3D1AC795}" dt="2020-02-21T02:44:04.645" v="920" actId="1036"/>
          <ac:spMkLst>
            <pc:docMk/>
            <pc:sldMk cId="3307444697" sldId="280"/>
            <ac:spMk id="10" creationId="{A54D8F44-43FA-4D18-9CDE-C9DEC7DE62E0}"/>
          </ac:spMkLst>
        </pc:spChg>
        <pc:spChg chg="add mod">
          <ac:chgData name="Alan Duncan" userId="636685ec9a0bb98c" providerId="LiveId" clId="{21BDA959-9BF6-4C04-9217-343E3D1AC795}" dt="2020-02-21T02:44:37.695" v="949" actId="1038"/>
          <ac:spMkLst>
            <pc:docMk/>
            <pc:sldMk cId="3307444697" sldId="280"/>
            <ac:spMk id="11" creationId="{2964E110-9E2C-45F0-B8DD-B2D78609386C}"/>
          </ac:spMkLst>
        </pc:spChg>
        <pc:spChg chg="add mod">
          <ac:chgData name="Alan Duncan" userId="636685ec9a0bb98c" providerId="LiveId" clId="{21BDA959-9BF6-4C04-9217-343E3D1AC795}" dt="2020-02-21T02:44:44.829" v="950" actId="1076"/>
          <ac:spMkLst>
            <pc:docMk/>
            <pc:sldMk cId="3307444697" sldId="280"/>
            <ac:spMk id="12" creationId="{CC9C235A-3FFB-4E56-8F54-C6FDB2B144E6}"/>
          </ac:spMkLst>
        </pc:spChg>
        <pc:spChg chg="add mod">
          <ac:chgData name="Alan Duncan" userId="636685ec9a0bb98c" providerId="LiveId" clId="{21BDA959-9BF6-4C04-9217-343E3D1AC795}" dt="2020-02-21T02:44:56.134" v="951" actId="1076"/>
          <ac:spMkLst>
            <pc:docMk/>
            <pc:sldMk cId="3307444697" sldId="280"/>
            <ac:spMk id="13" creationId="{319ED0DA-0923-4192-8098-D078FC5EACFD}"/>
          </ac:spMkLst>
        </pc:spChg>
        <pc:spChg chg="add mod">
          <ac:chgData name="Alan Duncan" userId="636685ec9a0bb98c" providerId="LiveId" clId="{21BDA959-9BF6-4C04-9217-343E3D1AC795}" dt="2020-02-21T02:45:15.025" v="969" actId="1036"/>
          <ac:spMkLst>
            <pc:docMk/>
            <pc:sldMk cId="3307444697" sldId="280"/>
            <ac:spMk id="14" creationId="{66BFAD19-B862-4BD6-809F-6B2929098DC9}"/>
          </ac:spMkLst>
        </pc:spChg>
        <pc:spChg chg="add mod">
          <ac:chgData name="Alan Duncan" userId="636685ec9a0bb98c" providerId="LiveId" clId="{21BDA959-9BF6-4C04-9217-343E3D1AC795}" dt="2020-02-21T02:44:18.012" v="928" actId="1035"/>
          <ac:spMkLst>
            <pc:docMk/>
            <pc:sldMk cId="3307444697" sldId="280"/>
            <ac:spMk id="15" creationId="{FA91587B-00E1-4FDA-9772-B1CECC91E0E5}"/>
          </ac:spMkLst>
        </pc:spChg>
        <pc:spChg chg="add mod">
          <ac:chgData name="Alan Duncan" userId="636685ec9a0bb98c" providerId="LiveId" clId="{21BDA959-9BF6-4C04-9217-343E3D1AC795}" dt="2020-02-21T02:44:23.435" v="930" actId="1036"/>
          <ac:spMkLst>
            <pc:docMk/>
            <pc:sldMk cId="3307444697" sldId="280"/>
            <ac:spMk id="16" creationId="{02AD74A0-2D3D-4BE7-8E48-6D5B3104AE7D}"/>
          </ac:spMkLst>
        </pc:spChg>
        <pc:spChg chg="add mod">
          <ac:chgData name="Alan Duncan" userId="636685ec9a0bb98c" providerId="LiveId" clId="{21BDA959-9BF6-4C04-9217-343E3D1AC795}" dt="2020-02-21T02:44:27.473" v="932" actId="1036"/>
          <ac:spMkLst>
            <pc:docMk/>
            <pc:sldMk cId="3307444697" sldId="280"/>
            <ac:spMk id="17" creationId="{92D90CB0-6D52-4ED4-8C60-928C05A81440}"/>
          </ac:spMkLst>
        </pc:spChg>
        <pc:picChg chg="add mod">
          <ac:chgData name="Alan Duncan" userId="636685ec9a0bb98c" providerId="LiveId" clId="{21BDA959-9BF6-4C04-9217-343E3D1AC795}" dt="2020-02-21T02:19:09.702" v="45" actId="1076"/>
          <ac:picMkLst>
            <pc:docMk/>
            <pc:sldMk cId="3307444697" sldId="280"/>
            <ac:picMk id="2" creationId="{9D351363-30E5-4C11-82F8-AA4D51BA97C3}"/>
          </ac:picMkLst>
        </pc:picChg>
        <pc:picChg chg="mod">
          <ac:chgData name="Alan Duncan" userId="636685ec9a0bb98c" providerId="LiveId" clId="{21BDA959-9BF6-4C04-9217-343E3D1AC795}" dt="2020-02-21T02:19:38.723" v="48" actId="14100"/>
          <ac:picMkLst>
            <pc:docMk/>
            <pc:sldMk cId="3307444697" sldId="280"/>
            <ac:picMk id="3" creationId="{4B7421D4-2D9E-4FC4-87FC-600B85511405}"/>
          </ac:picMkLst>
        </pc:picChg>
        <pc:picChg chg="del mod">
          <ac:chgData name="Alan Duncan" userId="636685ec9a0bb98c" providerId="LiveId" clId="{21BDA959-9BF6-4C04-9217-343E3D1AC795}" dt="2020-02-21T02:43:01.452" v="872" actId="478"/>
          <ac:picMkLst>
            <pc:docMk/>
            <pc:sldMk cId="3307444697" sldId="280"/>
            <ac:picMk id="8" creationId="{81E82402-201C-41AC-8117-0BA20C388FC0}"/>
          </ac:picMkLst>
        </pc:picChg>
      </pc:sldChg>
    </pc:docChg>
  </pc:docChgLst>
  <pc:docChgLst>
    <pc:chgData name="Alan Duncan" userId="636685ec9a0bb98c" providerId="LiveId" clId="{AEDFEBDB-5468-4C44-B891-E4D9BB5D20B2}"/>
    <pc:docChg chg="custSel modSld">
      <pc:chgData name="Alan Duncan" userId="636685ec9a0bb98c" providerId="LiveId" clId="{AEDFEBDB-5468-4C44-B891-E4D9BB5D20B2}" dt="2020-02-21T02:14:57.616" v="3277" actId="1035"/>
      <pc:docMkLst>
        <pc:docMk/>
      </pc:docMkLst>
      <pc:sldChg chg="modSp">
        <pc:chgData name="Alan Duncan" userId="636685ec9a0bb98c" providerId="LiveId" clId="{AEDFEBDB-5468-4C44-B891-E4D9BB5D20B2}" dt="2020-02-21T01:48:57.713" v="2586" actId="6549"/>
        <pc:sldMkLst>
          <pc:docMk/>
          <pc:sldMk cId="65074725" sldId="278"/>
        </pc:sldMkLst>
        <pc:spChg chg="mod">
          <ac:chgData name="Alan Duncan" userId="636685ec9a0bb98c" providerId="LiveId" clId="{AEDFEBDB-5468-4C44-B891-E4D9BB5D20B2}" dt="2020-02-21T01:48:57.713" v="2586" actId="6549"/>
          <ac:spMkLst>
            <pc:docMk/>
            <pc:sldMk cId="65074725" sldId="278"/>
            <ac:spMk id="11" creationId="{C91DB991-E157-C543-A32A-580D4B3570C0}"/>
          </ac:spMkLst>
        </pc:spChg>
      </pc:sldChg>
      <pc:sldChg chg="addSp modSp modAnim">
        <pc:chgData name="Alan Duncan" userId="636685ec9a0bb98c" providerId="LiveId" clId="{AEDFEBDB-5468-4C44-B891-E4D9BB5D20B2}" dt="2020-02-21T01:48:14.008" v="2526"/>
        <pc:sldMkLst>
          <pc:docMk/>
          <pc:sldMk cId="2541161742" sldId="279"/>
        </pc:sldMkLst>
        <pc:spChg chg="mod">
          <ac:chgData name="Alan Duncan" userId="636685ec9a0bb98c" providerId="LiveId" clId="{AEDFEBDB-5468-4C44-B891-E4D9BB5D20B2}" dt="2020-02-21T01:43:08.454" v="2422" actId="1035"/>
          <ac:spMkLst>
            <pc:docMk/>
            <pc:sldMk cId="2541161742" sldId="279"/>
            <ac:spMk id="2" creationId="{7D0EB0F7-2664-4201-860E-82990A6764B5}"/>
          </ac:spMkLst>
        </pc:spChg>
        <pc:spChg chg="add mod">
          <ac:chgData name="Alan Duncan" userId="636685ec9a0bb98c" providerId="LiveId" clId="{AEDFEBDB-5468-4C44-B891-E4D9BB5D20B2}" dt="2020-02-21T01:46:06.576" v="2494" actId="20577"/>
          <ac:spMkLst>
            <pc:docMk/>
            <pc:sldMk cId="2541161742" sldId="279"/>
            <ac:spMk id="4" creationId="{F5F7CCE2-8F6D-4BA2-BAAC-0208E4EC05B2}"/>
          </ac:spMkLst>
        </pc:spChg>
        <pc:spChg chg="mod">
          <ac:chgData name="Alan Duncan" userId="636685ec9a0bb98c" providerId="LiveId" clId="{AEDFEBDB-5468-4C44-B891-E4D9BB5D20B2}" dt="2020-02-21T01:43:15.129" v="2439" actId="1036"/>
          <ac:spMkLst>
            <pc:docMk/>
            <pc:sldMk cId="2541161742" sldId="279"/>
            <ac:spMk id="11" creationId="{737E930A-D81B-4B0A-8C90-3DD83A1A0F4C}"/>
          </ac:spMkLst>
        </pc:spChg>
        <pc:picChg chg="add mod">
          <ac:chgData name="Alan Duncan" userId="636685ec9a0bb98c" providerId="LiveId" clId="{AEDFEBDB-5468-4C44-B891-E4D9BB5D20B2}" dt="2020-02-21T01:44:07.489" v="2460" actId="1037"/>
          <ac:picMkLst>
            <pc:docMk/>
            <pc:sldMk cId="2541161742" sldId="279"/>
            <ac:picMk id="3" creationId="{5525202F-24FA-4377-AF61-44E97B1EB60B}"/>
          </ac:picMkLst>
        </pc:picChg>
      </pc:sldChg>
      <pc:sldChg chg="addSp delSp modSp">
        <pc:chgData name="Alan Duncan" userId="636685ec9a0bb98c" providerId="LiveId" clId="{AEDFEBDB-5468-4C44-B891-E4D9BB5D20B2}" dt="2020-02-21T02:14:57.616" v="3277" actId="1035"/>
        <pc:sldMkLst>
          <pc:docMk/>
          <pc:sldMk cId="3307444697" sldId="280"/>
        </pc:sldMkLst>
        <pc:spChg chg="mod">
          <ac:chgData name="Alan Duncan" userId="636685ec9a0bb98c" providerId="LiveId" clId="{AEDFEBDB-5468-4C44-B891-E4D9BB5D20B2}" dt="2020-02-21T02:09:20.916" v="3092" actId="14100"/>
          <ac:spMkLst>
            <pc:docMk/>
            <pc:sldMk cId="3307444697" sldId="280"/>
            <ac:spMk id="4" creationId="{13120335-31AB-4EBA-882B-CE86D65C5E57}"/>
          </ac:spMkLst>
        </pc:spChg>
        <pc:spChg chg="mod">
          <ac:chgData name="Alan Duncan" userId="636685ec9a0bb98c" providerId="LiveId" clId="{AEDFEBDB-5468-4C44-B891-E4D9BB5D20B2}" dt="2020-02-21T02:11:40.590" v="3130" actId="1036"/>
          <ac:spMkLst>
            <pc:docMk/>
            <pc:sldMk cId="3307444697" sldId="280"/>
            <ac:spMk id="6" creationId="{A8E9860A-2EF7-4B2F-94A9-2C332E3DA7E1}"/>
          </ac:spMkLst>
        </pc:spChg>
        <pc:spChg chg="mod">
          <ac:chgData name="Alan Duncan" userId="636685ec9a0bb98c" providerId="LiveId" clId="{AEDFEBDB-5468-4C44-B891-E4D9BB5D20B2}" dt="2020-02-21T02:08:33.665" v="3062" actId="1035"/>
          <ac:spMkLst>
            <pc:docMk/>
            <pc:sldMk cId="3307444697" sldId="280"/>
            <ac:spMk id="7" creationId="{78DA3E5B-7B5B-4906-A291-436A43187271}"/>
          </ac:spMkLst>
        </pc:spChg>
        <pc:spChg chg="add mod">
          <ac:chgData name="Alan Duncan" userId="636685ec9a0bb98c" providerId="LiveId" clId="{AEDFEBDB-5468-4C44-B891-E4D9BB5D20B2}" dt="2020-02-21T02:14:57.616" v="3277" actId="1035"/>
          <ac:spMkLst>
            <pc:docMk/>
            <pc:sldMk cId="3307444697" sldId="280"/>
            <ac:spMk id="9" creationId="{FAEB73E1-041E-4DCB-BD80-3BCC5FAFDC08}"/>
          </ac:spMkLst>
        </pc:spChg>
        <pc:picChg chg="del">
          <ac:chgData name="Alan Duncan" userId="636685ec9a0bb98c" providerId="LiveId" clId="{AEDFEBDB-5468-4C44-B891-E4D9BB5D20B2}" dt="2020-02-21T01:05:48.885" v="1035" actId="478"/>
          <ac:picMkLst>
            <pc:docMk/>
            <pc:sldMk cId="3307444697" sldId="280"/>
            <ac:picMk id="2" creationId="{60FACFD7-95CA-40CE-920B-842F68EE5A07}"/>
          </ac:picMkLst>
        </pc:picChg>
        <pc:picChg chg="add mod">
          <ac:chgData name="Alan Duncan" userId="636685ec9a0bb98c" providerId="LiveId" clId="{AEDFEBDB-5468-4C44-B891-E4D9BB5D20B2}" dt="2020-02-21T02:08:45.785" v="3086" actId="14100"/>
          <ac:picMkLst>
            <pc:docMk/>
            <pc:sldMk cId="3307444697" sldId="280"/>
            <ac:picMk id="3" creationId="{4B7421D4-2D9E-4FC4-87FC-600B85511405}"/>
          </ac:picMkLst>
        </pc:picChg>
        <pc:picChg chg="add mod">
          <ac:chgData name="Alan Duncan" userId="636685ec9a0bb98c" providerId="LiveId" clId="{AEDFEBDB-5468-4C44-B891-E4D9BB5D20B2}" dt="2020-02-21T02:10:31.812" v="3099" actId="14100"/>
          <ac:picMkLst>
            <pc:docMk/>
            <pc:sldMk cId="3307444697" sldId="280"/>
            <ac:picMk id="5" creationId="{706BBE7C-0731-4783-87F3-D06F881FDBE5}"/>
          </ac:picMkLst>
        </pc:picChg>
        <pc:picChg chg="mod">
          <ac:chgData name="Alan Duncan" userId="636685ec9a0bb98c" providerId="LiveId" clId="{AEDFEBDB-5468-4C44-B891-E4D9BB5D20B2}" dt="2020-02-21T01:51:07.635" v="2589" actId="1076"/>
          <ac:picMkLst>
            <pc:docMk/>
            <pc:sldMk cId="3307444697" sldId="280"/>
            <ac:picMk id="8" creationId="{81E82402-201C-41AC-8117-0BA20C388FC0}"/>
          </ac:picMkLst>
        </pc:picChg>
      </pc:sldChg>
      <pc:sldChg chg="addSp modSp modAnim">
        <pc:chgData name="Alan Duncan" userId="636685ec9a0bb98c" providerId="LiveId" clId="{AEDFEBDB-5468-4C44-B891-E4D9BB5D20B2}" dt="2020-02-21T01:50:23.884" v="2588"/>
        <pc:sldMkLst>
          <pc:docMk/>
          <pc:sldMk cId="4135509348" sldId="282"/>
        </pc:sldMkLst>
        <pc:spChg chg="mod">
          <ac:chgData name="Alan Duncan" userId="636685ec9a0bb98c" providerId="LiveId" clId="{AEDFEBDB-5468-4C44-B891-E4D9BB5D20B2}" dt="2020-02-21T00:54:48.197" v="1034" actId="6549"/>
          <ac:spMkLst>
            <pc:docMk/>
            <pc:sldMk cId="4135509348" sldId="282"/>
            <ac:spMk id="2" creationId="{7D0EB0F7-2664-4201-860E-82990A6764B5}"/>
          </ac:spMkLst>
        </pc:spChg>
        <pc:spChg chg="mod">
          <ac:chgData name="Alan Duncan" userId="636685ec9a0bb98c" providerId="LiveId" clId="{AEDFEBDB-5468-4C44-B891-E4D9BB5D20B2}" dt="2020-02-21T00:28:19.419" v="493" actId="14100"/>
          <ac:spMkLst>
            <pc:docMk/>
            <pc:sldMk cId="4135509348" sldId="282"/>
            <ac:spMk id="32" creationId="{F843E325-6C24-2D42-95D0-D906636608CA}"/>
          </ac:spMkLst>
        </pc:spChg>
        <pc:spChg chg="mod">
          <ac:chgData name="Alan Duncan" userId="636685ec9a0bb98c" providerId="LiveId" clId="{AEDFEBDB-5468-4C44-B891-E4D9BB5D20B2}" dt="2020-02-21T00:15:25.982" v="290" actId="20577"/>
          <ac:spMkLst>
            <pc:docMk/>
            <pc:sldMk cId="4135509348" sldId="282"/>
            <ac:spMk id="36" creationId="{6446FA59-0C81-A047-8A85-06223BB714CB}"/>
          </ac:spMkLst>
        </pc:spChg>
        <pc:spChg chg="mod">
          <ac:chgData name="Alan Duncan" userId="636685ec9a0bb98c" providerId="LiveId" clId="{AEDFEBDB-5468-4C44-B891-E4D9BB5D20B2}" dt="2020-02-21T00:31:37.994" v="625" actId="20577"/>
          <ac:spMkLst>
            <pc:docMk/>
            <pc:sldMk cId="4135509348" sldId="282"/>
            <ac:spMk id="44" creationId="{0DB91152-1D75-D549-9F14-67CA0CC992D4}"/>
          </ac:spMkLst>
        </pc:spChg>
        <pc:spChg chg="mod">
          <ac:chgData name="Alan Duncan" userId="636685ec9a0bb98c" providerId="LiveId" clId="{AEDFEBDB-5468-4C44-B891-E4D9BB5D20B2}" dt="2020-02-21T00:30:02.121" v="495" actId="1076"/>
          <ac:spMkLst>
            <pc:docMk/>
            <pc:sldMk cId="4135509348" sldId="282"/>
            <ac:spMk id="46" creationId="{83B855C7-4A9B-2140-B165-1E03F94E8A0A}"/>
          </ac:spMkLst>
        </pc:spChg>
        <pc:spChg chg="mod">
          <ac:chgData name="Alan Duncan" userId="636685ec9a0bb98c" providerId="LiveId" clId="{AEDFEBDB-5468-4C44-B891-E4D9BB5D20B2}" dt="2020-02-21T00:26:35.229" v="482" actId="20577"/>
          <ac:spMkLst>
            <pc:docMk/>
            <pc:sldMk cId="4135509348" sldId="282"/>
            <ac:spMk id="49" creationId="{11D574D1-9338-D645-8D7F-BCB870D33FFF}"/>
          </ac:spMkLst>
        </pc:spChg>
        <pc:spChg chg="mod">
          <ac:chgData name="Alan Duncan" userId="636685ec9a0bb98c" providerId="LiveId" clId="{AEDFEBDB-5468-4C44-B891-E4D9BB5D20B2}" dt="2020-02-21T00:52:37.077" v="991" actId="6549"/>
          <ac:spMkLst>
            <pc:docMk/>
            <pc:sldMk cId="4135509348" sldId="282"/>
            <ac:spMk id="51" creationId="{94731848-46FD-A84C-86BD-E933D8832BF5}"/>
          </ac:spMkLst>
        </pc:spChg>
        <pc:spChg chg="add mod">
          <ac:chgData name="Alan Duncan" userId="636685ec9a0bb98c" providerId="LiveId" clId="{AEDFEBDB-5468-4C44-B891-E4D9BB5D20B2}" dt="2020-02-21T00:26:06.243" v="480" actId="6549"/>
          <ac:spMkLst>
            <pc:docMk/>
            <pc:sldMk cId="4135509348" sldId="282"/>
            <ac:spMk id="54" creationId="{DC762AF3-973D-4ED4-9C2A-A008B175CDD0}"/>
          </ac:spMkLst>
        </pc:spChg>
        <pc:spChg chg="add mod">
          <ac:chgData name="Alan Duncan" userId="636685ec9a0bb98c" providerId="LiveId" clId="{AEDFEBDB-5468-4C44-B891-E4D9BB5D20B2}" dt="2020-02-21T00:36:17.135" v="764" actId="20577"/>
          <ac:spMkLst>
            <pc:docMk/>
            <pc:sldMk cId="4135509348" sldId="282"/>
            <ac:spMk id="56" creationId="{4ADCC318-294D-47F9-AC0C-93CEF8B1AC8C}"/>
          </ac:spMkLst>
        </pc:spChg>
        <pc:spChg chg="add mod">
          <ac:chgData name="Alan Duncan" userId="636685ec9a0bb98c" providerId="LiveId" clId="{AEDFEBDB-5468-4C44-B891-E4D9BB5D20B2}" dt="2020-02-21T00:48:14.459" v="845" actId="20577"/>
          <ac:spMkLst>
            <pc:docMk/>
            <pc:sldMk cId="4135509348" sldId="282"/>
            <ac:spMk id="57" creationId="{4BB9658A-4257-4057-9FB3-CDFDE0046BBE}"/>
          </ac:spMkLst>
        </pc:spChg>
        <pc:spChg chg="add mod">
          <ac:chgData name="Alan Duncan" userId="636685ec9a0bb98c" providerId="LiveId" clId="{AEDFEBDB-5468-4C44-B891-E4D9BB5D20B2}" dt="2020-02-21T00:53:19.628" v="1003" actId="27636"/>
          <ac:spMkLst>
            <pc:docMk/>
            <pc:sldMk cId="4135509348" sldId="282"/>
            <ac:spMk id="58" creationId="{26175058-ADFE-4888-910A-BD10AE0224C5}"/>
          </ac:spMkLst>
        </pc:spChg>
        <pc:picChg chg="add mod">
          <ac:chgData name="Alan Duncan" userId="636685ec9a0bb98c" providerId="LiveId" clId="{AEDFEBDB-5468-4C44-B891-E4D9BB5D20B2}" dt="2020-02-21T00:48:50.539" v="847" actId="14100"/>
          <ac:picMkLst>
            <pc:docMk/>
            <pc:sldMk cId="4135509348" sldId="282"/>
            <ac:picMk id="4" creationId="{7E955FB3-DDCE-4EC4-A420-0BF5F5343DAA}"/>
          </ac:picMkLst>
        </pc:picChg>
        <pc:picChg chg="mod">
          <ac:chgData name="Alan Duncan" userId="636685ec9a0bb98c" providerId="LiveId" clId="{AEDFEBDB-5468-4C44-B891-E4D9BB5D20B2}" dt="2020-02-21T00:29:54.706" v="494" actId="1076"/>
          <ac:picMkLst>
            <pc:docMk/>
            <pc:sldMk cId="4135509348" sldId="282"/>
            <ac:picMk id="43" creationId="{C7A55110-E549-584B-A1AB-F375B674E45B}"/>
          </ac:picMkLst>
        </pc:picChg>
        <pc:picChg chg="add mod">
          <ac:chgData name="Alan Duncan" userId="636685ec9a0bb98c" providerId="LiveId" clId="{AEDFEBDB-5468-4C44-B891-E4D9BB5D20B2}" dt="2020-02-21T00:32:33.102" v="627" actId="1076"/>
          <ac:picMkLst>
            <pc:docMk/>
            <pc:sldMk cId="4135509348" sldId="282"/>
            <ac:picMk id="55" creationId="{227D6A4C-F9EA-455A-918A-00E925C45A3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007DB-58EE-4417-B9B5-F728C88CC798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BCB57-1677-4812-8276-0E26D9F21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83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</a:t>
            </a:r>
          </a:p>
          <a:p>
            <a:endParaRPr lang="en-GB" dirty="0"/>
          </a:p>
          <a:p>
            <a:r>
              <a:rPr lang="en-GB" dirty="0"/>
              <a:t>Introductions</a:t>
            </a:r>
          </a:p>
          <a:p>
            <a:endParaRPr lang="en-GB" dirty="0"/>
          </a:p>
          <a:p>
            <a:r>
              <a:rPr lang="en-GB" dirty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8945B3-8DF4-EC4D-A9C8-B99EC911EEF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963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8945B3-8DF4-EC4D-A9C8-B99EC911E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94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945B3-8DF4-EC4D-A9C8-B99EC911EE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5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945B3-8DF4-EC4D-A9C8-B99EC911EE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6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945B3-8DF4-EC4D-A9C8-B99EC911EE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17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945B3-8DF4-EC4D-A9C8-B99EC911EE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7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</a:t>
            </a:r>
          </a:p>
          <a:p>
            <a:endParaRPr lang="en-GB" dirty="0"/>
          </a:p>
          <a:p>
            <a:r>
              <a:rPr lang="en-GB" dirty="0"/>
              <a:t>Introductions</a:t>
            </a:r>
          </a:p>
          <a:p>
            <a:endParaRPr lang="en-GB" dirty="0"/>
          </a:p>
          <a:p>
            <a:r>
              <a:rPr lang="en-GB" dirty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8945B3-8DF4-EC4D-A9C8-B99EC911EEF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11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scottdeans/Desktop/JOBS/FIFE%20COUNCIL/02816%20IIF%20Forth%20&amp;%20Tay%20PowerPoint/Seascape.png" TargetMode="External"/><Relationship Id="rId7" Type="http://schemas.openxmlformats.org/officeDocument/2006/relationships/image" Target="file:////Users/scottdeans/Desktop/JOBS/FIFE%20COUNCIL/02816%20IIF%20Forth%20&amp;%20Tay%20PowerPoint/Powering%20TextWhite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file:////Users/scottdeans/Desktop/JOBS/FIFE%20COUNCIL/02793%20IIF%20Forth%20&amp;%20Tay%20Logo/Master%20Logos/F&amp;TO%20MASTER%20DIGITAL.png" TargetMode="Externa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/Users/scottdeans/Desktop/JOBS/FIFE%20COUNCIL/02816%20IIF%20Forth%20&amp;%20Tay%20PowerPoint/Seascape.png" TargetMode="External"/><Relationship Id="rId7" Type="http://schemas.openxmlformats.org/officeDocument/2006/relationships/image" Target="file:////Users/scottdeans/Desktop/JOBS/FIFE%20COUNCIL/02816%20IIF%20Forth%20&amp;%20Tay%20PowerPoint/Powering%20Text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file:////Users/scottdeans/Desktop/JOBS/FIFE%20COUNCIL/02793%20IIF%20Forth%20&amp;%20Tay%20Logo/Master%20Logos/F&amp;TO%20MASTER%20DIGITAL.png" TargetMode="Externa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file:////Users/scottdeans/Desktop/JOBS/FIFE%20COUNCIL/02793%20IIF%20Forth%20&amp;%20Tay%20Logo/Master%20Logos/F&amp;TO%20MASTER%20DIGITAL.png" TargetMode="External"/><Relationship Id="rId7" Type="http://schemas.openxmlformats.org/officeDocument/2006/relationships/image" Target="file:////Users/scottdeans/Desktop/JOBS/FIFE%20COUNCIL/02816%20IIF%20Forth%20&amp;%20Tay%20PowerPoint/Powering%20TextWhite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file:////Users/scottdeans/Desktop/JOBS/FIFE%20COUNCIL/02816%20IIF%20Forth%20&amp;%20Tay%20PowerPoint/Circles.png" TargetMode="External"/><Relationship Id="rId4" Type="http://schemas.openxmlformats.org/officeDocument/2006/relationships/image" Target="../media/image5.png"/><Relationship Id="rId9" Type="http://schemas.openxmlformats.org/officeDocument/2006/relationships/image" Target="file:////Users/scottdeans/Desktop/JOBS/FIFE%20COUNCIL/02816%20IIF%20Forth%20&amp;%20Tay%20PowerPoint/F&amp;TO%20WebAddressText.png" TargetMode="Externa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file:////Users/scottdeans/Desktop/JOBS/FIFE%20COUNCIL/02816%20IIF%20Forth%20&amp;%20Tay%20PowerPoint/Powering%20TextWhite.png" TargetMode="External"/><Relationship Id="rId7" Type="http://schemas.openxmlformats.org/officeDocument/2006/relationships/image" Target="file:////Users/scottdeans/Desktop/JOBS/FIFE%20COUNCIL/02816%20IIF%20Forth%20&amp;%20Tay%20PowerPoint/Circles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file:////Users/scottdeans/Desktop/JOBS/FIFE%20COUNCIL/02793%20IIF%20Forth%20&amp;%20Tay%20Logo/Master%20Logos/F&amp;TO%20MASTER%20DIGITAL.png" TargetMode="External"/><Relationship Id="rId4" Type="http://schemas.openxmlformats.org/officeDocument/2006/relationships/image" Target="../media/image2.png"/><Relationship Id="rId9" Type="http://schemas.openxmlformats.org/officeDocument/2006/relationships/image" Target="file:////Users/scottdeans/Desktop/JOBS/FIFE%20COUNCIL/02816%20IIF%20Forth%20&amp;%20Tay%20PowerPoint/F&amp;TO%20WebAddressText.png" TargetMode="Externa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BookPro/Desktop/JOBS/COMPANY%20LOGOS/FIFE/IIF%20Logo%20FMB.png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189E2AFA-9504-4545-8440-2AEEA7FB31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/>
          <a:srcRect l="1914" t="32088" r="681" b="-44"/>
          <a:stretch>
            <a:fillRect/>
          </a:stretch>
        </p:blipFill>
        <p:spPr>
          <a:xfrm>
            <a:off x="0" y="2426330"/>
            <a:ext cx="12205107" cy="4513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03587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11299"/>
            <a:ext cx="9144000" cy="16557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B7E353-626F-634B-9663-E7C42E4DCCE3}"/>
              </a:ext>
            </a:extLst>
          </p:cNvPr>
          <p:cNvPicPr>
            <a:picLocks noChangeAspect="1"/>
          </p:cNvPicPr>
          <p:nvPr userDrawn="1"/>
        </p:nvPicPr>
        <p:blipFill>
          <a:blip r:embed="rId4" r:link="rId5"/>
          <a:stretch>
            <a:fillRect/>
          </a:stretch>
        </p:blipFill>
        <p:spPr>
          <a:xfrm>
            <a:off x="2749386" y="281489"/>
            <a:ext cx="6324053" cy="20993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E87AA4-1B2F-F443-B2FC-E1A2EAA5E520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/>
          <a:stretch>
            <a:fillRect/>
          </a:stretch>
        </p:blipFill>
        <p:spPr>
          <a:xfrm>
            <a:off x="4333598" y="6419629"/>
            <a:ext cx="3524805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3775"/>
      </p:ext>
    </p:extLst>
  </p:cSld>
  <p:clrMapOvr>
    <a:masterClrMapping/>
  </p:clrMapOvr>
  <p:transition spd="slow" advClick="0" advTm="5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189E2AFA-9504-4545-8440-2AEEA7FB31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/>
          <a:srcRect l="1914" t="32088" r="681" b="-44"/>
          <a:stretch>
            <a:fillRect/>
          </a:stretch>
        </p:blipFill>
        <p:spPr>
          <a:xfrm>
            <a:off x="0" y="2003587"/>
            <a:ext cx="12205107" cy="49358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27475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894509"/>
            <a:ext cx="9144000" cy="6034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B7E353-626F-634B-9663-E7C42E4DCCE3}"/>
              </a:ext>
            </a:extLst>
          </p:cNvPr>
          <p:cNvPicPr>
            <a:picLocks noChangeAspect="1"/>
          </p:cNvPicPr>
          <p:nvPr userDrawn="1"/>
        </p:nvPicPr>
        <p:blipFill>
          <a:blip r:embed="rId4" r:link="rId5"/>
          <a:stretch>
            <a:fillRect/>
          </a:stretch>
        </p:blipFill>
        <p:spPr>
          <a:xfrm>
            <a:off x="3654734" y="200439"/>
            <a:ext cx="4589957" cy="15237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E87AA4-1B2F-F443-B2FC-E1A2EAA5E520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/>
          <a:stretch>
            <a:fillRect/>
          </a:stretch>
        </p:blipFill>
        <p:spPr>
          <a:xfrm>
            <a:off x="3790384" y="1533145"/>
            <a:ext cx="2800533" cy="19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79414"/>
      </p:ext>
    </p:extLst>
  </p:cSld>
  <p:clrMapOvr>
    <a:masterClrMapping/>
  </p:clrMapOvr>
  <p:transition spd="slow" advClick="0" advTm="5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00EB2C-EEA8-F04C-8D65-DA9EA889B6D3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9423882" y="549366"/>
            <a:ext cx="2427533" cy="8058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32F6F9-52FE-8743-A2B2-D40D0B27AA27}"/>
              </a:ext>
            </a:extLst>
          </p:cNvPr>
          <p:cNvSpPr/>
          <p:nvPr userDrawn="1"/>
        </p:nvSpPr>
        <p:spPr>
          <a:xfrm>
            <a:off x="0" y="6264696"/>
            <a:ext cx="12192000" cy="593305"/>
          </a:xfrm>
          <a:prstGeom prst="rect">
            <a:avLst/>
          </a:prstGeom>
          <a:gradFill flip="none" rotWithShape="1">
            <a:gsLst>
              <a:gs pos="0">
                <a:srgbClr val="00A3DB"/>
              </a:gs>
              <a:gs pos="52000">
                <a:srgbClr val="84BF41"/>
              </a:gs>
              <a:gs pos="100000">
                <a:srgbClr val="255B7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A29067-D179-E747-8E38-F3CBE7F561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r:link="rId5">
            <a:alphaModFix amt="10000"/>
          </a:blip>
          <a:srcRect l="60471"/>
          <a:stretch>
            <a:fillRect/>
          </a:stretch>
        </p:blipFill>
        <p:spPr>
          <a:xfrm>
            <a:off x="0" y="-105303"/>
            <a:ext cx="2597091" cy="6282267"/>
          </a:xfrm>
          <a:prstGeom prst="rect">
            <a:avLst/>
          </a:prstGeom>
        </p:spPr>
      </p:pic>
      <p:pic>
        <p:nvPicPr>
          <p:cNvPr id="14" name="Picture 13" descr="A picture containing object&#10;&#10;Description automatically generated">
            <a:extLst>
              <a:ext uri="{FF2B5EF4-FFF2-40B4-BE49-F238E27FC236}">
                <a16:creationId xmlns:a16="http://schemas.microsoft.com/office/drawing/2014/main" id="{A2A3292C-1E82-F443-8899-A4AE28E2655E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>
            <a:alphaModFix amt="70000"/>
          </a:blip>
          <a:stretch>
            <a:fillRect/>
          </a:stretch>
        </p:blipFill>
        <p:spPr>
          <a:xfrm>
            <a:off x="946842" y="6439842"/>
            <a:ext cx="2903401" cy="1980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7F76195-D449-AA40-9D12-9C9CB1C5307C}"/>
              </a:ext>
            </a:extLst>
          </p:cNvPr>
          <p:cNvPicPr>
            <a:picLocks noChangeAspect="1"/>
          </p:cNvPicPr>
          <p:nvPr userDrawn="1"/>
        </p:nvPicPr>
        <p:blipFill>
          <a:blip r:embed="rId8" r:link="rId9"/>
          <a:stretch>
            <a:fillRect/>
          </a:stretch>
        </p:blipFill>
        <p:spPr>
          <a:xfrm>
            <a:off x="8914603" y="6439841"/>
            <a:ext cx="2912533" cy="19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12562"/>
      </p:ext>
    </p:extLst>
  </p:cSld>
  <p:clrMapOvr>
    <a:masterClrMapping/>
  </p:clrMapOvr>
  <p:transition spd="slow" advClick="0" advTm="5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F8087A6-C5A6-E041-B9A2-898C49E3208C}"/>
              </a:ext>
            </a:extLst>
          </p:cNvPr>
          <p:cNvSpPr/>
          <p:nvPr userDrawn="1"/>
        </p:nvSpPr>
        <p:spPr>
          <a:xfrm>
            <a:off x="0" y="6264696"/>
            <a:ext cx="12192000" cy="593305"/>
          </a:xfrm>
          <a:prstGeom prst="rect">
            <a:avLst/>
          </a:prstGeom>
          <a:gradFill flip="none" rotWithShape="1">
            <a:gsLst>
              <a:gs pos="0">
                <a:srgbClr val="00A3DB"/>
              </a:gs>
              <a:gs pos="52000">
                <a:srgbClr val="84BF41"/>
              </a:gs>
              <a:gs pos="100000">
                <a:srgbClr val="255B7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4" name="Picture 13" descr="A picture containing object&#10;&#10;Description automatically generated">
            <a:extLst>
              <a:ext uri="{FF2B5EF4-FFF2-40B4-BE49-F238E27FC236}">
                <a16:creationId xmlns:a16="http://schemas.microsoft.com/office/drawing/2014/main" id="{2D7B84B6-DB77-C845-B877-8FF7CC187CAF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>
            <a:alphaModFix amt="70000"/>
          </a:blip>
          <a:stretch>
            <a:fillRect/>
          </a:stretch>
        </p:blipFill>
        <p:spPr>
          <a:xfrm>
            <a:off x="946842" y="6439842"/>
            <a:ext cx="2903401" cy="198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00EB2C-EEA8-F04C-8D65-DA9EA889B6D3}"/>
              </a:ext>
            </a:extLst>
          </p:cNvPr>
          <p:cNvPicPr>
            <a:picLocks noChangeAspect="1"/>
          </p:cNvPicPr>
          <p:nvPr userDrawn="1"/>
        </p:nvPicPr>
        <p:blipFill>
          <a:blip r:embed="rId4" r:link="rId5"/>
          <a:stretch>
            <a:fillRect/>
          </a:stretch>
        </p:blipFill>
        <p:spPr>
          <a:xfrm>
            <a:off x="9423882" y="549366"/>
            <a:ext cx="2427533" cy="8058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A29067-D179-E747-8E38-F3CBE7F561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r:link="rId7">
            <a:alphaModFix amt="10000"/>
          </a:blip>
          <a:srcRect l="-1839" t="37248" r="34770" b="784"/>
          <a:stretch>
            <a:fillRect/>
          </a:stretch>
        </p:blipFill>
        <p:spPr>
          <a:xfrm>
            <a:off x="6096001" y="0"/>
            <a:ext cx="6096000" cy="53856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2FC6F4-EAE0-B847-A70D-012685529E0C}"/>
              </a:ext>
            </a:extLst>
          </p:cNvPr>
          <p:cNvPicPr>
            <a:picLocks noChangeAspect="1"/>
          </p:cNvPicPr>
          <p:nvPr userDrawn="1"/>
        </p:nvPicPr>
        <p:blipFill>
          <a:blip r:embed="rId8" r:link="rId9"/>
          <a:stretch>
            <a:fillRect/>
          </a:stretch>
        </p:blipFill>
        <p:spPr>
          <a:xfrm>
            <a:off x="8914603" y="6439841"/>
            <a:ext cx="2912533" cy="19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70889"/>
      </p:ext>
    </p:extLst>
  </p:cSld>
  <p:clrMapOvr>
    <a:masterClrMapping/>
  </p:clrMapOvr>
  <p:transition spd="slow" advClick="0" advTm="5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5751194"/>
      </p:ext>
    </p:extLst>
  </p:cSld>
  <p:clrMapOvr>
    <a:masterClrMapping/>
  </p:clrMapOvr>
  <p:transition spd="slow" advClick="0" advTm="5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959078"/>
      </p:ext>
    </p:extLst>
  </p:cSld>
  <p:clrMapOvr>
    <a:masterClrMapping/>
  </p:clrMapOvr>
  <p:transition spd="slow" advClick="0" advTm="5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1BD097C-DDAC-A649-BD78-231F37F053C7}" type="datetime1">
              <a:rPr lang="en-GB" smtClean="0"/>
              <a:t>21/02/2020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0F941FB-7D29-6A45-A712-A266F00E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2821"/>
      </p:ext>
    </p:extLst>
  </p:cSld>
  <p:clrMapOvr>
    <a:masterClrMapping/>
  </p:clrMapOvr>
  <p:transition spd="slow" advClick="0" advTm="5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8454266-7E5A-CA4A-B6A3-96AB995DCBA9}" type="datetime1">
              <a:rPr lang="en-GB" smtClean="0"/>
              <a:t>21/02/2020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0F941FB-7D29-6A45-A712-A266F00E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03905"/>
      </p:ext>
    </p:extLst>
  </p:cSld>
  <p:clrMapOvr>
    <a:masterClrMapping/>
  </p:clrMapOvr>
  <p:transition spd="slow" advClick="0" advTm="5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4E8A8BF-59FC-1E42-A835-8F855973C4F9}" type="datetime1">
              <a:rPr lang="en-GB" smtClean="0"/>
              <a:t>21/02/2020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0F941FB-7D29-6A45-A712-A266F00E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85137"/>
      </p:ext>
    </p:extLst>
  </p:cSld>
  <p:clrMapOvr>
    <a:masterClrMapping/>
  </p:clrMapOvr>
  <p:transition spd="slow" advClick="0" advTm="5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3A6AE70-0730-864B-9D9A-79FDB23CC0D1}" type="datetime1">
              <a:rPr lang="en-GB" smtClean="0"/>
              <a:t>21/02/2020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0F941FB-7D29-6A45-A712-A266F00E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85939"/>
      </p:ext>
    </p:extLst>
  </p:cSld>
  <p:clrMapOvr>
    <a:masterClrMapping/>
  </p:clrMapOvr>
  <p:transition spd="slow" advClick="0" advTm="5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1444D11-7835-0D4E-9808-8DDDD53FDC2A}" type="datetime1">
              <a:rPr lang="en-GB" smtClean="0"/>
              <a:t>21/02/2020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0F941FB-7D29-6A45-A712-A266F00E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78551"/>
      </p:ext>
    </p:extLst>
  </p:cSld>
  <p:clrMapOvr>
    <a:masterClrMapping/>
  </p:clrMapOvr>
  <p:transition spd="slow" advClick="0" advTm="5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9ECD042-A014-024B-9EF1-943E6E00BCD4}" type="datetime1">
              <a:rPr lang="en-GB" smtClean="0"/>
              <a:t>21/02/2020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0F941FB-7D29-6A45-A712-A266F00E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13793"/>
      </p:ext>
    </p:extLst>
  </p:cSld>
  <p:clrMapOvr>
    <a:masterClrMapping/>
  </p:clrMapOvr>
  <p:transition spd="slow" advClick="0" advTm="5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54EF566-EA7D-2740-8B5F-FAB5BAFDCA74}" type="datetime1">
              <a:rPr lang="en-GB" smtClean="0"/>
              <a:t>21/02/2020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0F941FB-7D29-6A45-A712-A266F00E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87274"/>
      </p:ext>
    </p:extLst>
  </p:cSld>
  <p:clrMapOvr>
    <a:masterClrMapping/>
  </p:clrMapOvr>
  <p:transition spd="slow" advClick="0" advTm="5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rgbClr val="0D5098">
                  <a:alpha val="5000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IIF Logo FMB.png" descr="/Users/MacBookPro/Desktop/JOBS/COMPANY LOGOS/FIFE/IIF Logo FMB.png"/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9753601" y="335844"/>
            <a:ext cx="2088443" cy="298349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462845" y="6671761"/>
            <a:ext cx="11729155" cy="211665"/>
          </a:xfrm>
          <a:prstGeom prst="rect">
            <a:avLst/>
          </a:prstGeom>
          <a:solidFill>
            <a:srgbClr val="0D5098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609570">
              <a:defRPr/>
            </a:pPr>
            <a:endParaRPr lang="en-US" sz="2400" dirty="0">
              <a:solidFill>
                <a:srgbClr val="0D5098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51573" y="6047947"/>
            <a:ext cx="727004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2667" b="1" dirty="0">
                <a:solidFill>
                  <a:srgbClr val="113765"/>
                </a:solidFill>
                <a:latin typeface="Helvetica Neue"/>
                <a:cs typeface="Helvetica Neue"/>
              </a:rPr>
              <a:t>Fife means business.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62845" y="699916"/>
            <a:ext cx="8935155" cy="1058333"/>
          </a:xfrm>
        </p:spPr>
        <p:txBody>
          <a:bodyPr anchor="t"/>
          <a:lstStyle>
            <a:lvl1pPr>
              <a:defRPr b="1">
                <a:solidFill>
                  <a:srgbClr val="11376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462845" y="1758249"/>
            <a:ext cx="8534400" cy="973667"/>
          </a:xfrm>
        </p:spPr>
        <p:txBody>
          <a:bodyPr/>
          <a:lstStyle>
            <a:lvl1pPr marL="0" indent="0" algn="l">
              <a:buNone/>
              <a:defRPr>
                <a:solidFill>
                  <a:srgbClr val="204D9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885793"/>
      </p:ext>
    </p:extLst>
  </p:cSld>
  <p:clrMapOvr>
    <a:masterClrMapping/>
  </p:clrMapOvr>
  <p:transition spd="slow" advClick="0" advTm="5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057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slow" advClick="0" advTm="5000">
    <p:wipe/>
  </p:transition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267" b="1" i="0" kern="1200">
          <a:solidFill>
            <a:srgbClr val="354247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54247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54247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54247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54247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54247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file:////Users/scottdeans/Desktop/JOBS/FIFE%20COUNCIL/02816%20IIF%20Forth%20&amp;%20Tay%20PowerPoint/PortsCircle.png" TargetMode="External"/><Relationship Id="rId13" Type="http://schemas.openxmlformats.org/officeDocument/2006/relationships/image" Target="../media/image13.png"/><Relationship Id="rId18" Type="http://schemas.openxmlformats.org/officeDocument/2006/relationships/image" Target="file:////Users/scottdeans/Desktop/JOBS/FIFE%20COUNCIL/02816%20IIF%20Forth%20&amp;%20Tay%20PowerPoint/SKILLS.png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file:////Users/scottdeans/Desktop/JOBS/FIFE%20COUNCIL/02816%20IIF%20Forth%20&amp;%20Tay%20PowerPoint/INNOVATION%20text.png" TargetMode="External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file:////Users/scottdeans/Desktop/JOBS/FIFE%20COUNCIL/02816%20IIF%20Forth%20&amp;%20Tay%20PowerPoint/SKILLSCircle.png" TargetMode="Externa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file:////Users/scottdeans/Desktop/JOBS/FIFE%20COUNCIL/02816%20IIF%20Forth%20&amp;%20Tay%20PowerPoint/InnovationCircle.png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image" Target="file:////Users/scottdeans/Desktop/JOBS/FIFE%20COUNCIL/02816%20IIF%20Forth%20&amp;%20Tay%20PowerPoint/SUPPLY%20CHAIN%20text.png" TargetMode="External"/><Relationship Id="rId19" Type="http://schemas.openxmlformats.org/officeDocument/2006/relationships/image" Target="../media/image16.png"/><Relationship Id="rId4" Type="http://schemas.openxmlformats.org/officeDocument/2006/relationships/image" Target="file:////Users/scottdeans/Desktop/JOBS/FIFE%20COUNCIL/02816%20IIF%20Forth%20&amp;%20Tay%20PowerPoint/SupplyChainCircle.png" TargetMode="External"/><Relationship Id="rId9" Type="http://schemas.openxmlformats.org/officeDocument/2006/relationships/image" Target="../media/image11.png"/><Relationship Id="rId14" Type="http://schemas.openxmlformats.org/officeDocument/2006/relationships/image" Target="file:////Users/scottdeans/Desktop/JOBS/FIFE%20COUNCIL/02816%20IIF%20Forth%20&amp;%20Tay%20PowerPoint/PORTS%20text.png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file:////Users/scottdeans/Desktop/JOBS/FIFE%20COUNCIL/02816%20IIF%20Forth%20&amp;%20Tay%20PowerPoint/F&amp;TO%20ReverseNobg.png" TargetMode="External"/><Relationship Id="rId13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/Users/scottdeans/Desktop/JOBS/FIFE%20COUNCIL/02816%20IIF%20Forth%20&amp;%20Tay%20PowerPoint/F&amp;TO%20WebAddressText.png" TargetMode="External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5" Type="http://schemas.openxmlformats.org/officeDocument/2006/relationships/image" Target="../media/image26.png"/><Relationship Id="rId10" Type="http://schemas.openxmlformats.org/officeDocument/2006/relationships/image" Target="../media/image21.emf"/><Relationship Id="rId4" Type="http://schemas.openxmlformats.org/officeDocument/2006/relationships/image" Target="file:////Users/scottdeans/Desktop/JOBS/FIFE%20COUNCIL/02816%20IIF%20Forth%20&amp;%20Tay%20PowerPoint/Offshore%20Map%2025%20March.png" TargetMode="Externa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file:////Users/scottdeans/Desktop/JOBS/FIFE%20COUNCIL/02816%20IIF%20Forth%20&amp;%20Tay%20PowerPoint/INNOVATION%20text.png" TargetMode="External"/><Relationship Id="rId18" Type="http://schemas.openxmlformats.org/officeDocument/2006/relationships/image" Target="../media/image15.png"/><Relationship Id="rId3" Type="http://schemas.openxmlformats.org/officeDocument/2006/relationships/hyperlink" Target="https://www.forthandtayoffshore.co.uk/contact/" TargetMode="External"/><Relationship Id="rId7" Type="http://schemas.openxmlformats.org/officeDocument/2006/relationships/image" Target="file:////Users/scottdeans/Desktop/JOBS/FIFE%20COUNCIL/02816%20IIF%20Forth%20&amp;%20Tay%20PowerPoint/InnovationCircle.png" TargetMode="External"/><Relationship Id="rId12" Type="http://schemas.openxmlformats.org/officeDocument/2006/relationships/image" Target="../media/image12.png"/><Relationship Id="rId17" Type="http://schemas.openxmlformats.org/officeDocument/2006/relationships/image" Target="file:////Users/scottdeans/Desktop/JOBS/FIFE%20COUNCIL/02816%20IIF%20Forth%20&amp;%20Tay%20PowerPoint/SKILLSCircle.png" TargetMode="Externa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file:////Users/scottdeans/Desktop/JOBS/FIFE%20COUNCIL/02816%20IIF%20Forth%20&amp;%20Tay%20PowerPoint/SUPPLY%20CHAIN%20text.png" TargetMode="External"/><Relationship Id="rId5" Type="http://schemas.openxmlformats.org/officeDocument/2006/relationships/image" Target="file:////Users/scottdeans/Desktop/JOBS/FIFE%20COUNCIL/02816%20IIF%20Forth%20&amp;%20Tay%20PowerPoint/SupplyChainCircle.png" TargetMode="External"/><Relationship Id="rId15" Type="http://schemas.openxmlformats.org/officeDocument/2006/relationships/image" Target="file:////Users/scottdeans/Desktop/JOBS/FIFE%20COUNCIL/02816%20IIF%20Forth%20&amp;%20Tay%20PowerPoint/PORTS%20text.png" TargetMode="External"/><Relationship Id="rId10" Type="http://schemas.openxmlformats.org/officeDocument/2006/relationships/image" Target="../media/image11.png"/><Relationship Id="rId19" Type="http://schemas.openxmlformats.org/officeDocument/2006/relationships/image" Target="file:////Users/scottdeans/Desktop/JOBS/FIFE%20COUNCIL/02816%20IIF%20Forth%20&amp;%20Tay%20PowerPoint/SKILLS.png" TargetMode="External"/><Relationship Id="rId4" Type="http://schemas.openxmlformats.org/officeDocument/2006/relationships/image" Target="../media/image8.png"/><Relationship Id="rId9" Type="http://schemas.openxmlformats.org/officeDocument/2006/relationships/image" Target="file:////Users/scottdeans/Desktop/JOBS/FIFE%20COUNCIL/02816%20IIF%20Forth%20&amp;%20Tay%20PowerPoint/PortsCircle.png" TargetMode="External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91DB991-E157-C543-A32A-580D4B357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8422" y="6179783"/>
            <a:ext cx="10229731" cy="1121689"/>
          </a:xfrm>
        </p:spPr>
        <p:txBody>
          <a:bodyPr anchor="t" anchorCtr="0">
            <a:noAutofit/>
          </a:bodyPr>
          <a:lstStyle/>
          <a:p>
            <a:r>
              <a:rPr lang="en-US" sz="2400" dirty="0"/>
              <a:t>Growing Competitive, Collaborative and Innovative Supply Chains         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87F127-5D24-B344-8E4E-CB171C38FCFC}"/>
              </a:ext>
            </a:extLst>
          </p:cNvPr>
          <p:cNvGrpSpPr/>
          <p:nvPr/>
        </p:nvGrpSpPr>
        <p:grpSpPr>
          <a:xfrm>
            <a:off x="1789867" y="2132121"/>
            <a:ext cx="8370400" cy="2460620"/>
            <a:chOff x="690550" y="1361169"/>
            <a:chExt cx="7623643" cy="224109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9A2BB83-833B-BA44-9421-FC5561974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r:link="rId4"/>
            <a:stretch>
              <a:fillRect/>
            </a:stretch>
          </p:blipFill>
          <p:spPr>
            <a:xfrm>
              <a:off x="690550" y="1361169"/>
              <a:ext cx="2162643" cy="220589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7C9489-81FF-FD4F-85FA-0515F5147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r:link="rId6"/>
            <a:stretch>
              <a:fillRect/>
            </a:stretch>
          </p:blipFill>
          <p:spPr>
            <a:xfrm>
              <a:off x="4296442" y="1361169"/>
              <a:ext cx="2162642" cy="220589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48D5148-108D-734C-9AC8-734019B94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r:link="rId8"/>
            <a:stretch>
              <a:fillRect/>
            </a:stretch>
          </p:blipFill>
          <p:spPr>
            <a:xfrm>
              <a:off x="6117039" y="1361169"/>
              <a:ext cx="2197154" cy="2241098"/>
            </a:xfrm>
            <a:prstGeom prst="rect">
              <a:avLst/>
            </a:prstGeom>
          </p:spPr>
        </p:pic>
        <p:pic>
          <p:nvPicPr>
            <p:cNvPr id="15" name="Picture 14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DD20E8DA-E35C-D94D-B3BA-16AC6DB33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r:link="rId10"/>
            <a:stretch>
              <a:fillRect/>
            </a:stretch>
          </p:blipFill>
          <p:spPr>
            <a:xfrm>
              <a:off x="987287" y="2025709"/>
              <a:ext cx="1569168" cy="29010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D0C35DA-6822-EA4E-93BF-4C4B111A7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r:link="rId12"/>
            <a:stretch>
              <a:fillRect/>
            </a:stretch>
          </p:blipFill>
          <p:spPr>
            <a:xfrm>
              <a:off x="4581515" y="2025709"/>
              <a:ext cx="1569167" cy="29010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25EA976-B7E8-924D-AA54-2D4FE9392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r:link="rId14"/>
            <a:stretch>
              <a:fillRect/>
            </a:stretch>
          </p:blipFill>
          <p:spPr>
            <a:xfrm>
              <a:off x="6392206" y="2025709"/>
              <a:ext cx="1569167" cy="29010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063CE17-89D0-184A-8504-84115791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r:link="rId16"/>
            <a:stretch>
              <a:fillRect/>
            </a:stretch>
          </p:blipFill>
          <p:spPr>
            <a:xfrm>
              <a:off x="2490656" y="1361169"/>
              <a:ext cx="2162642" cy="220589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72AF812-E73C-474E-AE66-D19EDFB7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r:link="rId18"/>
            <a:stretch>
              <a:fillRect/>
            </a:stretch>
          </p:blipFill>
          <p:spPr>
            <a:xfrm>
              <a:off x="2788928" y="2025709"/>
              <a:ext cx="1569167" cy="290109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71EC7C7-1829-4B17-8AA0-8BDA39DD543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34326" y="4516725"/>
            <a:ext cx="2374480" cy="7623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540BB1-6AE4-4C6A-87D1-437C9C36A10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08806" y="4688466"/>
            <a:ext cx="112395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9223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054C4F66-2251-3149-9734-45A6262A8501}"/>
              </a:ext>
            </a:extLst>
          </p:cNvPr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-1" y="1"/>
            <a:ext cx="12433191" cy="695915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8455AB1-4D9A-A14E-836F-7EEE9FD3E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290" y="38550"/>
            <a:ext cx="7177436" cy="2604411"/>
          </a:xfrm>
        </p:spPr>
        <p:txBody>
          <a:bodyPr anchor="t" anchorCtr="0">
            <a:normAutofit/>
          </a:bodyPr>
          <a:lstStyle/>
          <a:p>
            <a:r>
              <a:rPr lang="en-US" sz="3200" dirty="0"/>
              <a:t>The world’s fastest growth region with a confirmed pipeline….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9EB469-D148-2740-A1CC-D6635CA9AABD}"/>
              </a:ext>
            </a:extLst>
          </p:cNvPr>
          <p:cNvPicPr>
            <a:picLocks noChangeAspect="1"/>
          </p:cNvPicPr>
          <p:nvPr/>
        </p:nvPicPr>
        <p:blipFill>
          <a:blip r:embed="rId5" r:link="rId6"/>
          <a:stretch>
            <a:fillRect/>
          </a:stretch>
        </p:blipFill>
        <p:spPr>
          <a:xfrm>
            <a:off x="8914603" y="6439841"/>
            <a:ext cx="2912533" cy="198648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2B16F37-DFE4-574E-9FB2-4E6C82A8F9ED}"/>
              </a:ext>
            </a:extLst>
          </p:cNvPr>
          <p:cNvPicPr>
            <a:picLocks noChangeAspect="1"/>
          </p:cNvPicPr>
          <p:nvPr/>
        </p:nvPicPr>
        <p:blipFill>
          <a:blip r:embed="rId7" r:link="rId8"/>
          <a:stretch>
            <a:fillRect/>
          </a:stretch>
        </p:blipFill>
        <p:spPr>
          <a:xfrm>
            <a:off x="8160194" y="365126"/>
            <a:ext cx="3150607" cy="11391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465DE4-029D-4A4B-A640-F60EC8B91956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53132" y="989662"/>
            <a:ext cx="3941353" cy="29768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00F391-7A46-45B2-842F-FE6904E2B8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01" y="4013672"/>
            <a:ext cx="1645037" cy="191982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E2FD76-09AB-49A3-BB9F-AFE0EF4272A8}"/>
              </a:ext>
            </a:extLst>
          </p:cNvPr>
          <p:cNvSpPr/>
          <p:nvPr/>
        </p:nvSpPr>
        <p:spPr>
          <a:xfrm>
            <a:off x="6858000" y="1959429"/>
            <a:ext cx="139960" cy="13996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84CF5FB-5062-430D-9FD3-427C764D3C6C}"/>
              </a:ext>
            </a:extLst>
          </p:cNvPr>
          <p:cNvSpPr/>
          <p:nvPr/>
        </p:nvSpPr>
        <p:spPr>
          <a:xfrm>
            <a:off x="6755363" y="1838131"/>
            <a:ext cx="139960" cy="139960"/>
          </a:xfrm>
          <a:prstGeom prst="ellipse">
            <a:avLst/>
          </a:prstGeom>
          <a:solidFill>
            <a:srgbClr val="EA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57899AB-A864-4E9C-B61C-411F793BA69B}"/>
              </a:ext>
            </a:extLst>
          </p:cNvPr>
          <p:cNvSpPr/>
          <p:nvPr/>
        </p:nvSpPr>
        <p:spPr>
          <a:xfrm>
            <a:off x="6732036" y="1940766"/>
            <a:ext cx="139960" cy="119483"/>
          </a:xfrm>
          <a:prstGeom prst="ellipse">
            <a:avLst/>
          </a:prstGeom>
          <a:solidFill>
            <a:srgbClr val="EA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369AD2D-6EF6-4415-A4C6-C1500A9B8046}"/>
              </a:ext>
            </a:extLst>
          </p:cNvPr>
          <p:cNvSpPr/>
          <p:nvPr/>
        </p:nvSpPr>
        <p:spPr>
          <a:xfrm>
            <a:off x="7865706" y="2848948"/>
            <a:ext cx="214604" cy="23948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6181569-6508-40AB-A25A-B6272C8B09B2}"/>
              </a:ext>
            </a:extLst>
          </p:cNvPr>
          <p:cNvSpPr/>
          <p:nvPr/>
        </p:nvSpPr>
        <p:spPr>
          <a:xfrm>
            <a:off x="7402285" y="3617168"/>
            <a:ext cx="258147" cy="143069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5C31A2A-854A-4F80-B5F9-24C0A92EDE21}"/>
              </a:ext>
            </a:extLst>
          </p:cNvPr>
          <p:cNvSpPr/>
          <p:nvPr/>
        </p:nvSpPr>
        <p:spPr>
          <a:xfrm>
            <a:off x="7116146" y="3956180"/>
            <a:ext cx="161731" cy="17106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7688109-3753-43D1-9025-705CD7C56F93}"/>
              </a:ext>
            </a:extLst>
          </p:cNvPr>
          <p:cNvSpPr/>
          <p:nvPr/>
        </p:nvSpPr>
        <p:spPr>
          <a:xfrm>
            <a:off x="7630886" y="4966989"/>
            <a:ext cx="139960" cy="119483"/>
          </a:xfrm>
          <a:prstGeom prst="ellipse">
            <a:avLst/>
          </a:prstGeom>
          <a:solidFill>
            <a:srgbClr val="EA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174356B-2B0F-41A5-ADE4-580ED464BF58}"/>
              </a:ext>
            </a:extLst>
          </p:cNvPr>
          <p:cNvSpPr/>
          <p:nvPr/>
        </p:nvSpPr>
        <p:spPr>
          <a:xfrm>
            <a:off x="10167255" y="5086473"/>
            <a:ext cx="339016" cy="35327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0223D9E-31C6-4CEF-98FF-F530821589D1}"/>
              </a:ext>
            </a:extLst>
          </p:cNvPr>
          <p:cNvSpPr/>
          <p:nvPr/>
        </p:nvSpPr>
        <p:spPr>
          <a:xfrm>
            <a:off x="9451911" y="5129133"/>
            <a:ext cx="270588" cy="19864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AF1DFAE-2AD5-4E84-84F7-E0DDB16861E1}"/>
              </a:ext>
            </a:extLst>
          </p:cNvPr>
          <p:cNvSpPr/>
          <p:nvPr/>
        </p:nvSpPr>
        <p:spPr>
          <a:xfrm>
            <a:off x="9604310" y="5552121"/>
            <a:ext cx="398106" cy="19864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8A3351-489D-4051-961F-2B52C62D31ED}"/>
              </a:ext>
            </a:extLst>
          </p:cNvPr>
          <p:cNvSpPr/>
          <p:nvPr/>
        </p:nvSpPr>
        <p:spPr>
          <a:xfrm>
            <a:off x="8850085" y="4818315"/>
            <a:ext cx="1357605" cy="198648"/>
          </a:xfrm>
          <a:prstGeom prst="rect">
            <a:avLst/>
          </a:prstGeom>
          <a:solidFill>
            <a:srgbClr val="98AAA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/>
              <a:t>Sofia Offshore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FA69436-3F4B-458A-B92E-77214C0CE0D1}"/>
              </a:ext>
            </a:extLst>
          </p:cNvPr>
          <p:cNvSpPr/>
          <p:nvPr/>
        </p:nvSpPr>
        <p:spPr>
          <a:xfrm>
            <a:off x="9766039" y="5135162"/>
            <a:ext cx="357676" cy="38342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2D346FE-D16B-4AD4-9CD4-994005A275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78831" y="4297569"/>
            <a:ext cx="915954" cy="41739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5BB2BD-C2E7-471F-956F-50DFBA2524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78831" y="3829677"/>
            <a:ext cx="915954" cy="43965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4A8CB7B-091C-4D28-BA52-6431202F23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78831" y="3387398"/>
            <a:ext cx="915954" cy="416514"/>
          </a:xfrm>
          <a:prstGeom prst="rect">
            <a:avLst/>
          </a:prstGeom>
        </p:spPr>
      </p:pic>
      <p:sp>
        <p:nvSpPr>
          <p:cNvPr id="25" name="Title 3">
            <a:extLst>
              <a:ext uri="{FF2B5EF4-FFF2-40B4-BE49-F238E27FC236}">
                <a16:creationId xmlns:a16="http://schemas.microsoft.com/office/drawing/2014/main" id="{BA1EC552-B044-488C-85A2-BF4FCEF6CC65}"/>
              </a:ext>
            </a:extLst>
          </p:cNvPr>
          <p:cNvSpPr txBox="1">
            <a:spLocks/>
          </p:cNvSpPr>
          <p:nvPr/>
        </p:nvSpPr>
        <p:spPr>
          <a:xfrm>
            <a:off x="1628694" y="3986791"/>
            <a:ext cx="2009856" cy="14150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i="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sz="1400" dirty="0"/>
              <a:t>Places ~ </a:t>
            </a:r>
            <a:r>
              <a:rPr lang="en-US" sz="1400" i="1" dirty="0"/>
              <a:t>“The deal proposes </a:t>
            </a:r>
            <a:r>
              <a:rPr lang="en-US" sz="1400" i="1" dirty="0" err="1"/>
              <a:t>capitalising</a:t>
            </a:r>
            <a:r>
              <a:rPr lang="en-US" sz="1400" i="1" dirty="0"/>
              <a:t> on naturally existing </a:t>
            </a:r>
            <a:r>
              <a:rPr lang="en-US" sz="1600" i="1" dirty="0">
                <a:solidFill>
                  <a:srgbClr val="FF0000"/>
                </a:solidFill>
              </a:rPr>
              <a:t>clusters</a:t>
            </a:r>
            <a:r>
              <a:rPr lang="en-US" sz="1400" i="1" dirty="0"/>
              <a:t> and providing sector leadership to create more opportunities for investment and growth in local economies.”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5DA9EC0-DBF3-48FA-94C7-D70F430AF3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60195" y="94902"/>
            <a:ext cx="3042762" cy="142378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664DAEB-BE03-4B22-9478-4CB8E1EF6E9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132" y="5996172"/>
            <a:ext cx="3767138" cy="79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44327"/>
      </p:ext>
    </p:extLst>
  </p:cSld>
  <p:clrMapOvr>
    <a:masterClrMapping/>
  </p:clrMapOvr>
  <p:transition spd="slow" advClick="0" advTm="2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EB0F7-2664-4201-860E-82990A67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ScotWind and Round 4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3B164BF-4DF0-4350-9972-0B9B1AA3B0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691" y="1327784"/>
            <a:ext cx="6750909" cy="47294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08E23DEE-7B19-2840-8A57-E6AC7920C720}"/>
              </a:ext>
            </a:extLst>
          </p:cNvPr>
          <p:cNvSpPr/>
          <p:nvPr/>
        </p:nvSpPr>
        <p:spPr>
          <a:xfrm>
            <a:off x="7004050" y="3672520"/>
            <a:ext cx="533400" cy="2397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0B2642-CEB6-459B-B4EF-A44F2D231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2996767"/>
            <a:ext cx="3972560" cy="3072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0A966E-2B7D-42B4-BF78-2A669F9358F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004051" y="66040"/>
            <a:ext cx="2492374" cy="293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02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EB0F7-2664-4201-860E-82990A67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010" y="-1344"/>
            <a:ext cx="10515600" cy="1325563"/>
          </a:xfrm>
        </p:spPr>
        <p:txBody>
          <a:bodyPr/>
          <a:lstStyle/>
          <a:p>
            <a:r>
              <a:rPr lang="en-GB" dirty="0"/>
              <a:t>Forth &amp; Tay potential to 2030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00BAE14-01F6-0E40-A5AA-D469430FA9F6}"/>
              </a:ext>
            </a:extLst>
          </p:cNvPr>
          <p:cNvCxnSpPr>
            <a:cxnSpLocks/>
          </p:cNvCxnSpPr>
          <p:nvPr/>
        </p:nvCxnSpPr>
        <p:spPr>
          <a:xfrm flipV="1">
            <a:off x="517308" y="3725214"/>
            <a:ext cx="10953471" cy="20393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5D25D5-1E0E-FE44-9854-CA12BAFB2836}"/>
              </a:ext>
            </a:extLst>
          </p:cNvPr>
          <p:cNvCxnSpPr>
            <a:cxnSpLocks/>
          </p:cNvCxnSpPr>
          <p:nvPr/>
        </p:nvCxnSpPr>
        <p:spPr>
          <a:xfrm flipV="1">
            <a:off x="4159879" y="3745606"/>
            <a:ext cx="0" cy="250172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8BBBB5-748A-324C-8425-10178015462C}"/>
              </a:ext>
            </a:extLst>
          </p:cNvPr>
          <p:cNvCxnSpPr>
            <a:cxnSpLocks/>
          </p:cNvCxnSpPr>
          <p:nvPr/>
        </p:nvCxnSpPr>
        <p:spPr>
          <a:xfrm flipV="1">
            <a:off x="7828208" y="3745606"/>
            <a:ext cx="0" cy="250172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D7B512-060C-F146-BE01-0269620B54E4}"/>
              </a:ext>
            </a:extLst>
          </p:cNvPr>
          <p:cNvCxnSpPr>
            <a:cxnSpLocks/>
          </p:cNvCxnSpPr>
          <p:nvPr/>
        </p:nvCxnSpPr>
        <p:spPr>
          <a:xfrm flipV="1">
            <a:off x="4159879" y="1223491"/>
            <a:ext cx="0" cy="250172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5C2D9C-BC91-A840-BEF7-13EC00EC752B}"/>
              </a:ext>
            </a:extLst>
          </p:cNvPr>
          <p:cNvCxnSpPr>
            <a:cxnSpLocks/>
          </p:cNvCxnSpPr>
          <p:nvPr/>
        </p:nvCxnSpPr>
        <p:spPr>
          <a:xfrm flipV="1">
            <a:off x="7830353" y="1243883"/>
            <a:ext cx="0" cy="250172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7B48C62-9D84-4446-B1AD-75CEB4B50CB2}"/>
              </a:ext>
            </a:extLst>
          </p:cNvPr>
          <p:cNvSpPr txBox="1"/>
          <p:nvPr/>
        </p:nvSpPr>
        <p:spPr>
          <a:xfrm>
            <a:off x="66500" y="3272263"/>
            <a:ext cx="2681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In Construction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87E8E8-7A23-A441-BA8E-4A17ED434536}"/>
              </a:ext>
            </a:extLst>
          </p:cNvPr>
          <p:cNvSpPr txBox="1"/>
          <p:nvPr/>
        </p:nvSpPr>
        <p:spPr>
          <a:xfrm>
            <a:off x="85899" y="3723919"/>
            <a:ext cx="4154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Consented Pre-Construction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F8ABC59-60B5-1544-8BFA-6381E8ECC5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9250" y="1257415"/>
            <a:ext cx="1812171" cy="1325563"/>
          </a:xfrm>
          <a:prstGeom prst="rect">
            <a:avLst/>
          </a:prstGeom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987F2F79-B81B-0546-B319-904EB9417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557" y="1231365"/>
            <a:ext cx="2293826" cy="21976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" b="1" dirty="0"/>
              <a:t>Developer: KOWL</a:t>
            </a:r>
          </a:p>
          <a:p>
            <a:pPr marL="0" indent="0">
              <a:buNone/>
            </a:pPr>
            <a:r>
              <a:rPr lang="en-GB" sz="800" b="1" dirty="0"/>
              <a:t>Capacity: 50MW (6 turbines)</a:t>
            </a:r>
          </a:p>
          <a:p>
            <a:pPr marL="0" indent="0">
              <a:buNone/>
            </a:pPr>
            <a:r>
              <a:rPr lang="en-GB" sz="800" b="1" dirty="0"/>
              <a:t>Distance to shore: 15km</a:t>
            </a:r>
          </a:p>
          <a:p>
            <a:pPr marL="0" indent="0">
              <a:buNone/>
            </a:pPr>
            <a:r>
              <a:rPr lang="en-GB" sz="800" b="1" dirty="0"/>
              <a:t>Status: Site prep / Component manufacturing / Post-</a:t>
            </a:r>
            <a:r>
              <a:rPr lang="en-GB" sz="800" b="1" dirty="0" err="1"/>
              <a:t>FiD</a:t>
            </a:r>
            <a:endParaRPr lang="en-GB" sz="800" b="1" dirty="0"/>
          </a:p>
          <a:p>
            <a:pPr marL="0" indent="0">
              <a:buNone/>
            </a:pPr>
            <a:r>
              <a:rPr lang="en-GB" sz="800" b="1" dirty="0"/>
              <a:t>Known contractors:</a:t>
            </a:r>
          </a:p>
          <a:p>
            <a:pPr marL="0" indent="0">
              <a:buNone/>
            </a:pPr>
            <a:r>
              <a:rPr lang="en-GB" sz="800" b="1" dirty="0"/>
              <a:t>Turbine ~ MVOW (9.5MW)</a:t>
            </a:r>
          </a:p>
          <a:p>
            <a:pPr marL="0" indent="0">
              <a:buNone/>
            </a:pPr>
            <a:r>
              <a:rPr lang="en-GB" sz="800" b="1" dirty="0"/>
              <a:t>Foundations ~ </a:t>
            </a:r>
            <a:r>
              <a:rPr lang="en-GB" sz="800" b="1" dirty="0" err="1"/>
              <a:t>Navantia</a:t>
            </a:r>
            <a:r>
              <a:rPr lang="en-GB" sz="800" b="1" dirty="0"/>
              <a:t> (Floating)</a:t>
            </a:r>
          </a:p>
          <a:p>
            <a:pPr marL="0" indent="0">
              <a:buNone/>
            </a:pPr>
            <a:r>
              <a:rPr lang="en-GB" sz="800" b="1" dirty="0"/>
              <a:t>Array cables: Prysmian</a:t>
            </a:r>
          </a:p>
          <a:p>
            <a:pPr marL="0" indent="0">
              <a:buNone/>
            </a:pPr>
            <a:r>
              <a:rPr lang="en-GB" sz="800" b="1" dirty="0"/>
              <a:t>Export cables: Prysmian</a:t>
            </a:r>
          </a:p>
          <a:p>
            <a:pPr marL="0" indent="0">
              <a:buNone/>
            </a:pPr>
            <a:r>
              <a:rPr lang="en-GB" sz="800" b="1" dirty="0"/>
              <a:t>Forecast online: 2020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C2D985C-42D4-0742-842A-DA2627991F83}"/>
              </a:ext>
            </a:extLst>
          </p:cNvPr>
          <p:cNvSpPr txBox="1">
            <a:spLocks/>
          </p:cNvSpPr>
          <p:nvPr/>
        </p:nvSpPr>
        <p:spPr>
          <a:xfrm>
            <a:off x="299255" y="2597100"/>
            <a:ext cx="1812170" cy="474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/>
              <a:t>Kincardine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43E325-6C24-2D42-95D0-D906636608CA}"/>
              </a:ext>
            </a:extLst>
          </p:cNvPr>
          <p:cNvSpPr txBox="1"/>
          <p:nvPr/>
        </p:nvSpPr>
        <p:spPr>
          <a:xfrm>
            <a:off x="9526666" y="3032528"/>
            <a:ext cx="2173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1.6GW by ’23 (11% of UK 14.1GW)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6446FA59-0C81-A047-8A85-06223BB714CB}"/>
              </a:ext>
            </a:extLst>
          </p:cNvPr>
          <p:cNvSpPr txBox="1">
            <a:spLocks/>
          </p:cNvSpPr>
          <p:nvPr/>
        </p:nvSpPr>
        <p:spPr>
          <a:xfrm>
            <a:off x="4184701" y="2101392"/>
            <a:ext cx="2173740" cy="219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Developer: EDF Renewables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Capacity: 450MW (54 turbines)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Distance to shore: 16km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Status: Site prep / Post-</a:t>
            </a:r>
            <a:r>
              <a:rPr lang="en-GB" sz="800" b="1" dirty="0" err="1"/>
              <a:t>FiD</a:t>
            </a:r>
            <a:endParaRPr lang="en-GB" sz="8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O&amp;M Base: Eyemouth (CTV)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Forecast online: 2023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7723BB7D-A49A-204E-A8E4-FA17E8E4438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223120" y="1231365"/>
            <a:ext cx="2402712" cy="883185"/>
          </a:xfrm>
          <a:prstGeom prst="rect">
            <a:avLst/>
          </a:prstGeom>
        </p:spPr>
      </p:pic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EEF0DE17-3FDA-3043-8E7F-32FD16B97E67}"/>
              </a:ext>
            </a:extLst>
          </p:cNvPr>
          <p:cNvSpPr txBox="1">
            <a:spLocks/>
          </p:cNvSpPr>
          <p:nvPr/>
        </p:nvSpPr>
        <p:spPr>
          <a:xfrm>
            <a:off x="6684062" y="1530082"/>
            <a:ext cx="1950945" cy="5753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 err="1"/>
              <a:t>Neart</a:t>
            </a:r>
            <a:r>
              <a:rPr lang="en-GB" sz="2000" b="1" dirty="0"/>
              <a:t> </a:t>
            </a:r>
            <a:r>
              <a:rPr lang="en-GB" sz="2000" b="1" dirty="0" err="1"/>
              <a:t>na</a:t>
            </a:r>
            <a:r>
              <a:rPr lang="en-GB" sz="2000" b="1" dirty="0"/>
              <a:t> </a:t>
            </a:r>
            <a:r>
              <a:rPr lang="en-GB" sz="2000" b="1" dirty="0" err="1"/>
              <a:t>Gaoithe</a:t>
            </a:r>
            <a:endParaRPr lang="en-GB" sz="2000" b="1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7A55110-E549-584B-A1AB-F375B674E4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409" y="4118285"/>
            <a:ext cx="2406898" cy="971298"/>
          </a:xfrm>
          <a:prstGeom prst="rect">
            <a:avLst/>
          </a:prstGeom>
        </p:spPr>
      </p:pic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0DB91152-1D75-D549-9F14-67CA0CC992D4}"/>
              </a:ext>
            </a:extLst>
          </p:cNvPr>
          <p:cNvSpPr txBox="1">
            <a:spLocks/>
          </p:cNvSpPr>
          <p:nvPr/>
        </p:nvSpPr>
        <p:spPr>
          <a:xfrm>
            <a:off x="203954" y="5089583"/>
            <a:ext cx="2406897" cy="219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Developer: Red Rock Power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Capacity: 784MW (to 1000MW))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Distance to shore: 15km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Status: Consented / Pre-</a:t>
            </a:r>
            <a:r>
              <a:rPr lang="en-GB" sz="800" b="1" dirty="0" err="1"/>
              <a:t>CfD</a:t>
            </a:r>
            <a:endParaRPr lang="en-GB" sz="800" b="1" dirty="0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3B855C7-4A9B-2140-B165-1E03F94E8A0A}"/>
              </a:ext>
            </a:extLst>
          </p:cNvPr>
          <p:cNvSpPr txBox="1">
            <a:spLocks/>
          </p:cNvSpPr>
          <p:nvPr/>
        </p:nvSpPr>
        <p:spPr>
          <a:xfrm>
            <a:off x="2748307" y="4329671"/>
            <a:ext cx="1931326" cy="474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/>
              <a:t>Inch Cape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55786E4-9061-9A4F-9CCB-04CEC44AD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313" y="1231278"/>
            <a:ext cx="2374172" cy="97129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65CDABE-D90D-994E-8AE8-6DA879C9A7A4}"/>
              </a:ext>
            </a:extLst>
          </p:cNvPr>
          <p:cNvSpPr txBox="1"/>
          <p:nvPr/>
        </p:nvSpPr>
        <p:spPr>
          <a:xfrm>
            <a:off x="9483953" y="1416256"/>
            <a:ext cx="612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/>
              <a:t>Seagreen</a:t>
            </a:r>
            <a:r>
              <a:rPr lang="en-US" sz="800" b="1" dirty="0"/>
              <a:t> A&amp;B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11D574D1-9338-D645-8D7F-BCB870D33FFF}"/>
              </a:ext>
            </a:extLst>
          </p:cNvPr>
          <p:cNvSpPr txBox="1">
            <a:spLocks/>
          </p:cNvSpPr>
          <p:nvPr/>
        </p:nvSpPr>
        <p:spPr>
          <a:xfrm>
            <a:off x="7842842" y="2173722"/>
            <a:ext cx="2406897" cy="219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Developer: SSE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Capacity: 1075 of 1500MW (max 150 turbines) successful in 2019 </a:t>
            </a:r>
            <a:r>
              <a:rPr lang="en-GB" sz="800" b="1" dirty="0" err="1"/>
              <a:t>CfD</a:t>
            </a:r>
            <a:r>
              <a:rPr lang="en-GB" sz="800" b="1" dirty="0"/>
              <a:t> 3 auction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Distance to shore: 27km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Status: Site prep / Pre-</a:t>
            </a:r>
            <a:r>
              <a:rPr lang="en-GB" sz="800" b="1" dirty="0" err="1"/>
              <a:t>FiD</a:t>
            </a:r>
            <a:endParaRPr lang="en-GB" sz="8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O&amp;M Base: Montrose (SOV)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Forecast online: 2023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7E520B00-1161-514C-8D08-3367BEDAA541}"/>
              </a:ext>
            </a:extLst>
          </p:cNvPr>
          <p:cNvSpPr txBox="1">
            <a:spLocks/>
          </p:cNvSpPr>
          <p:nvPr/>
        </p:nvSpPr>
        <p:spPr>
          <a:xfrm>
            <a:off x="10215328" y="1326538"/>
            <a:ext cx="1931326" cy="474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 err="1"/>
              <a:t>Seagreen</a:t>
            </a:r>
            <a:r>
              <a:rPr lang="en-GB" sz="2000" b="1" dirty="0"/>
              <a:t> A&amp;B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4731848-46FD-A84C-86BD-E933D8832BF5}"/>
              </a:ext>
            </a:extLst>
          </p:cNvPr>
          <p:cNvSpPr txBox="1"/>
          <p:nvPr/>
        </p:nvSpPr>
        <p:spPr>
          <a:xfrm>
            <a:off x="7730976" y="3723919"/>
            <a:ext cx="4752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With a pipeline of 10GW+ in Firths of Forth &amp; Tay, 4-5GW by ‘30 is not unrealistic (to 20% of UK total)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3ABB54-9FD0-45E3-8333-F7EC02426E76}"/>
              </a:ext>
            </a:extLst>
          </p:cNvPr>
          <p:cNvSpPr txBox="1"/>
          <p:nvPr/>
        </p:nvSpPr>
        <p:spPr>
          <a:xfrm>
            <a:off x="4849037" y="1573571"/>
            <a:ext cx="4369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Crail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F19FA876-7435-40AC-9C2A-2FCB0FBDBA46}"/>
              </a:ext>
            </a:extLst>
          </p:cNvPr>
          <p:cNvSpPr txBox="1">
            <a:spLocks/>
          </p:cNvSpPr>
          <p:nvPr/>
        </p:nvSpPr>
        <p:spPr>
          <a:xfrm>
            <a:off x="6099226" y="2101392"/>
            <a:ext cx="2173740" cy="219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Known contractors: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Turbines ~ SGRE (8.0MW)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Foundations ~ Saipem (Jackets)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Cables ~ Prysmian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Substation – GE Grid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Turbine Installation ~ Fred Olsen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Cable Installation ~ DEME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800" b="1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DC762AF3-973D-4ED4-9C2A-A008B175CDD0}"/>
              </a:ext>
            </a:extLst>
          </p:cNvPr>
          <p:cNvSpPr txBox="1">
            <a:spLocks/>
          </p:cNvSpPr>
          <p:nvPr/>
        </p:nvSpPr>
        <p:spPr>
          <a:xfrm>
            <a:off x="10301113" y="2085834"/>
            <a:ext cx="2173740" cy="219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Known contractors: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Turbines ~ MVOW (9.5MW)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Cables - Nexans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Substation – </a:t>
            </a:r>
            <a:r>
              <a:rPr lang="en-GB" sz="800" b="1" dirty="0" err="1"/>
              <a:t>Petrofrac</a:t>
            </a:r>
            <a:endParaRPr lang="en-GB" sz="800" b="1" dirty="0"/>
          </a:p>
          <a:p>
            <a:pPr marL="0" indent="0">
              <a:buFont typeface="Arial" panose="020B0604020202020204" pitchFamily="34" charset="0"/>
              <a:buNone/>
            </a:pPr>
            <a:endParaRPr lang="en-GB" sz="800" b="1" dirty="0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227D6A4C-F9EA-455A-918A-00E925C45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478" y="4118285"/>
            <a:ext cx="2374172" cy="97129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4ADCC318-294D-47F9-AC0C-93CEF8B1AC8C}"/>
              </a:ext>
            </a:extLst>
          </p:cNvPr>
          <p:cNvSpPr txBox="1"/>
          <p:nvPr/>
        </p:nvSpPr>
        <p:spPr>
          <a:xfrm>
            <a:off x="5941428" y="4769050"/>
            <a:ext cx="612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/>
              <a:t>Seagreen</a:t>
            </a:r>
            <a:r>
              <a:rPr lang="en-US" sz="800" b="1" dirty="0"/>
              <a:t> 2 &amp; 3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4BB9658A-4257-4057-9FB3-CDFDE0046BBE}"/>
              </a:ext>
            </a:extLst>
          </p:cNvPr>
          <p:cNvSpPr txBox="1">
            <a:spLocks/>
          </p:cNvSpPr>
          <p:nvPr/>
        </p:nvSpPr>
        <p:spPr>
          <a:xfrm>
            <a:off x="4145246" y="5089583"/>
            <a:ext cx="2406897" cy="219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Developer: SSE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Capacity: to 3250MW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Distance to shore: 15km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800" b="1" dirty="0"/>
              <a:t>Status: Planning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955FB3-DDCE-4EC4-A420-0BF5F5343D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7313" y="5148529"/>
            <a:ext cx="1601545" cy="1086265"/>
          </a:xfrm>
          <a:prstGeom prst="rect">
            <a:avLst/>
          </a:prstGeom>
        </p:spPr>
      </p:pic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26175058-ADFE-4888-910A-BD10AE0224C5}"/>
              </a:ext>
            </a:extLst>
          </p:cNvPr>
          <p:cNvSpPr txBox="1">
            <a:spLocks/>
          </p:cNvSpPr>
          <p:nvPr/>
        </p:nvSpPr>
        <p:spPr>
          <a:xfrm>
            <a:off x="5777344" y="5217543"/>
            <a:ext cx="1931326" cy="474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 err="1"/>
              <a:t>Seagreen</a:t>
            </a:r>
            <a:r>
              <a:rPr lang="en-GB" sz="2000" b="1" dirty="0"/>
              <a:t> 2 &amp; 3</a:t>
            </a:r>
          </a:p>
        </p:txBody>
      </p:sp>
    </p:spTree>
    <p:extLst>
      <p:ext uri="{BB962C8B-B14F-4D97-AF65-F5344CB8AC3E}">
        <p14:creationId xmlns:p14="http://schemas.microsoft.com/office/powerpoint/2010/main" val="41355093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DA3E5B-7B5B-4906-A291-436A4318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2707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Why F&amp;TO?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20335-31AB-4EBA-882B-CE86D65C5E57}"/>
              </a:ext>
            </a:extLst>
          </p:cNvPr>
          <p:cNvSpPr txBox="1"/>
          <p:nvPr/>
        </p:nvSpPr>
        <p:spPr>
          <a:xfrm>
            <a:off x="78657" y="693043"/>
            <a:ext cx="638190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92D050"/>
                </a:solidFill>
              </a:rPr>
              <a:t>F&amp;TO is a supply chain-led not-for-profit delivery workstream of the Scottish Offshore Wind Energy Council</a:t>
            </a:r>
          </a:p>
          <a:p>
            <a:r>
              <a:rPr lang="en-GB" dirty="0">
                <a:solidFill>
                  <a:srgbClr val="3542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Developers, Government, Enterprise Agencies, Local Authorities and Supply Chain are supporting the F&amp;TO Cluster concept because: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542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provides a consolidated ‘landing point’ for overseas tier 1 contractors coming to the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542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fosters collaboration and innovation by facilitating the identification of economies of 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542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provides a mechanism for enabling local infrastructure investment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542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promotes an end-to-end lifecycle focus within the region: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A8E9860A-2EF7-4B2F-94A9-2C332E3DA7E1}"/>
              </a:ext>
            </a:extLst>
          </p:cNvPr>
          <p:cNvSpPr txBox="1">
            <a:spLocks/>
          </p:cNvSpPr>
          <p:nvPr/>
        </p:nvSpPr>
        <p:spPr>
          <a:xfrm>
            <a:off x="6425544" y="2775992"/>
            <a:ext cx="5837091" cy="112168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i="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sz="2000" dirty="0"/>
              <a:t>Clusters ~ The Geographical Delivery Mechanism for Growing Competitive, Collaborative and Innovative Supply Chains</a:t>
            </a:r>
          </a:p>
          <a:p>
            <a:endParaRPr lang="en-US" sz="2000" dirty="0"/>
          </a:p>
          <a:p>
            <a:r>
              <a:rPr lang="en-US" sz="2000" i="1" dirty="0">
                <a:solidFill>
                  <a:srgbClr val="92D050"/>
                </a:solidFill>
              </a:rPr>
              <a:t>F&amp;TO – Our 8 key responsibilities: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7421D4-2D9E-4FC4-87FC-600B85511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91" y="4147189"/>
            <a:ext cx="4835500" cy="26314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6BBE7C-0731-4783-87F3-D06F881FD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257" y="119832"/>
            <a:ext cx="3122645" cy="26239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itle 10">
            <a:extLst>
              <a:ext uri="{FF2B5EF4-FFF2-40B4-BE49-F238E27FC236}">
                <a16:creationId xmlns:a16="http://schemas.microsoft.com/office/drawing/2014/main" id="{FAEB73E1-041E-4DCB-BD80-3BCC5FAFDC08}"/>
              </a:ext>
            </a:extLst>
          </p:cNvPr>
          <p:cNvSpPr txBox="1">
            <a:spLocks/>
          </p:cNvSpPr>
          <p:nvPr/>
        </p:nvSpPr>
        <p:spPr>
          <a:xfrm>
            <a:off x="9526557" y="1267142"/>
            <a:ext cx="2633441" cy="112168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i="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 sz="1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351363-30E5-4C11-82F8-AA4D51BA97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058" y="277412"/>
            <a:ext cx="1840561" cy="52056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54D8F44-43FA-4D18-9CDE-C9DEC7DE62E0}"/>
              </a:ext>
            </a:extLst>
          </p:cNvPr>
          <p:cNvSpPr/>
          <p:nvPr/>
        </p:nvSpPr>
        <p:spPr>
          <a:xfrm>
            <a:off x="6425544" y="5176338"/>
            <a:ext cx="1179534" cy="10838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Facilitating buyer / seller interface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964E110-9E2C-45F0-B8DD-B2D78609386C}"/>
              </a:ext>
            </a:extLst>
          </p:cNvPr>
          <p:cNvSpPr/>
          <p:nvPr/>
        </p:nvSpPr>
        <p:spPr>
          <a:xfrm>
            <a:off x="7015126" y="4228699"/>
            <a:ext cx="1179535" cy="1079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Signposting to expert and funding support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9C235A-3FFB-4E56-8F54-C6FDB2B144E6}"/>
              </a:ext>
            </a:extLst>
          </p:cNvPr>
          <p:cNvSpPr/>
          <p:nvPr/>
        </p:nvSpPr>
        <p:spPr>
          <a:xfrm>
            <a:off x="8289257" y="4228699"/>
            <a:ext cx="1092324" cy="1079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Link to regional  innovation and research entities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9ED0DA-0923-4192-8098-D078FC5EACFD}"/>
              </a:ext>
            </a:extLst>
          </p:cNvPr>
          <p:cNvSpPr/>
          <p:nvPr/>
        </p:nvSpPr>
        <p:spPr>
          <a:xfrm>
            <a:off x="9460422" y="4213253"/>
            <a:ext cx="1127343" cy="1086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Helping to shape regional skills and training initiatives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BFAD19-B862-4BD6-809F-6B2929098DC9}"/>
              </a:ext>
            </a:extLst>
          </p:cNvPr>
          <p:cNvSpPr/>
          <p:nvPr/>
        </p:nvSpPr>
        <p:spPr>
          <a:xfrm>
            <a:off x="10648499" y="4204339"/>
            <a:ext cx="1127343" cy="1097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Showcasing local companies and regional capabilities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A91587B-00E1-4FDA-9772-B1CECC91E0E5}"/>
              </a:ext>
            </a:extLst>
          </p:cNvPr>
          <p:cNvSpPr/>
          <p:nvPr/>
        </p:nvSpPr>
        <p:spPr>
          <a:xfrm>
            <a:off x="7655884" y="5138238"/>
            <a:ext cx="1145523" cy="11216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Providing sector news and routes to overseas markets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2AD74A0-2D3D-4BE7-8E48-6D5B3104AE7D}"/>
              </a:ext>
            </a:extLst>
          </p:cNvPr>
          <p:cNvSpPr/>
          <p:nvPr/>
        </p:nvSpPr>
        <p:spPr>
          <a:xfrm>
            <a:off x="8852213" y="5132976"/>
            <a:ext cx="1137577" cy="11216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Strategic targeting of inward investors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2D90CB0-6D52-4ED4-8C60-928C05A81440}"/>
              </a:ext>
            </a:extLst>
          </p:cNvPr>
          <p:cNvSpPr/>
          <p:nvPr/>
        </p:nvSpPr>
        <p:spPr>
          <a:xfrm>
            <a:off x="10040596" y="5132975"/>
            <a:ext cx="1137577" cy="11216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Helping to develop local infrastructure business  cases</a:t>
            </a:r>
          </a:p>
        </p:txBody>
      </p:sp>
    </p:spTree>
    <p:extLst>
      <p:ext uri="{BB962C8B-B14F-4D97-AF65-F5344CB8AC3E}">
        <p14:creationId xmlns:p14="http://schemas.microsoft.com/office/powerpoint/2010/main" val="33074446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EB0F7-2664-4201-860E-82990A67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-211715"/>
            <a:ext cx="10515600" cy="1325563"/>
          </a:xfrm>
        </p:spPr>
        <p:txBody>
          <a:bodyPr/>
          <a:lstStyle/>
          <a:p>
            <a:r>
              <a:rPr lang="en-GB" dirty="0"/>
              <a:t>Powering ahead in 2020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37E930A-D81B-4B0A-8C90-3DD83A1A0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134"/>
            <a:ext cx="10287000" cy="4351339"/>
          </a:xfrm>
        </p:spPr>
        <p:txBody>
          <a:bodyPr>
            <a:normAutofit fontScale="70000" lnSpcReduction="20000"/>
          </a:bodyPr>
          <a:lstStyle/>
          <a:p>
            <a:pPr marL="817200" indent="-457200"/>
            <a:r>
              <a:rPr lang="en-GB" dirty="0"/>
              <a:t>Q4 2019 ~ F&amp;TO Launch Roadshow: </a:t>
            </a:r>
            <a:r>
              <a:rPr lang="en-GB" i="1" dirty="0"/>
              <a:t>we will be back in touch with the 150 expressions of interest</a:t>
            </a:r>
          </a:p>
          <a:p>
            <a:pPr marL="817200" indent="-457200"/>
            <a:r>
              <a:rPr lang="en-GB" dirty="0"/>
              <a:t>Jan’20 ~ Scottish Cluster Event: </a:t>
            </a:r>
            <a:r>
              <a:rPr lang="en-GB" i="1" dirty="0"/>
              <a:t>Additional companies coming forward</a:t>
            </a:r>
          </a:p>
          <a:p>
            <a:pPr marL="817200" indent="-457200"/>
            <a:r>
              <a:rPr lang="en-GB" dirty="0"/>
              <a:t>Mar’20 ~ Delivery Partner </a:t>
            </a:r>
            <a:r>
              <a:rPr lang="en-GB" dirty="0" err="1"/>
              <a:t>NnG</a:t>
            </a:r>
            <a:r>
              <a:rPr lang="en-GB" dirty="0"/>
              <a:t> MTB: </a:t>
            </a:r>
            <a:r>
              <a:rPr lang="en-GB" i="1" dirty="0"/>
              <a:t>Over 300 companies already signed up</a:t>
            </a:r>
          </a:p>
          <a:p>
            <a:pPr marL="817200" indent="-457200"/>
            <a:r>
              <a:rPr lang="en-GB" dirty="0"/>
              <a:t>Mar’20 ~ OSW for Newbies: </a:t>
            </a:r>
            <a:r>
              <a:rPr lang="en-GB" i="1" dirty="0"/>
              <a:t>Supply chain-led networking events anticipated throughout the year</a:t>
            </a:r>
          </a:p>
          <a:p>
            <a:pPr marL="817200" indent="-457200"/>
            <a:r>
              <a:rPr lang="en-GB" dirty="0"/>
              <a:t>2020 ~ Business development &amp; Learning: </a:t>
            </a:r>
            <a:r>
              <a:rPr lang="en-GB" i="1" dirty="0"/>
              <a:t>Series of inward delegation visits and supply sub-element deep-dive workshops to be announced</a:t>
            </a:r>
          </a:p>
          <a:p>
            <a:pPr marL="817200" indent="-457200"/>
            <a:r>
              <a:rPr lang="en-GB" dirty="0"/>
              <a:t>2020 ~ Second draft of the UK’s most detailed regional supply chain map to be issued; </a:t>
            </a:r>
            <a:r>
              <a:rPr lang="en-GB" i="1" dirty="0"/>
              <a:t>F&amp;TO playbook, website rework and regional capability case studies to be developed</a:t>
            </a:r>
          </a:p>
          <a:p>
            <a:pPr marL="817200" indent="-457200"/>
            <a:r>
              <a:rPr lang="en-GB" dirty="0"/>
              <a:t>2020 ~ Continue to play a key role in the OWIC-sponsored UK Cluster Group; </a:t>
            </a:r>
            <a:r>
              <a:rPr lang="en-GB" i="1" dirty="0"/>
              <a:t>collaborating via corridors of trade</a:t>
            </a:r>
          </a:p>
          <a:p>
            <a:pPr marL="817200" indent="-457200"/>
            <a:r>
              <a:rPr lang="en-GB" dirty="0"/>
              <a:t>2020 ~ Planning ongoing for representing regional capabilities at All Energy, Global Offshore Wind and Offshore Europe; </a:t>
            </a:r>
            <a:r>
              <a:rPr lang="en-GB" i="1" dirty="0"/>
              <a:t>marketing F&amp;TO regional capabilities</a:t>
            </a:r>
          </a:p>
          <a:p>
            <a:pPr marL="360000" indent="0">
              <a:buNone/>
            </a:pP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F7CCE2-8F6D-4BA2-BAAC-0208E4EC05B2}"/>
              </a:ext>
            </a:extLst>
          </p:cNvPr>
          <p:cNvSpPr txBox="1">
            <a:spLocks/>
          </p:cNvSpPr>
          <p:nvPr/>
        </p:nvSpPr>
        <p:spPr>
          <a:xfrm>
            <a:off x="1730612" y="51191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i="0" kern="1200">
                <a:solidFill>
                  <a:srgbClr val="354247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GB" sz="2800" i="1" dirty="0">
                <a:solidFill>
                  <a:srgbClr val="92D050"/>
                </a:solidFill>
              </a:rPr>
              <a:t>F&amp;TO – Firing turbines </a:t>
            </a:r>
            <a:r>
              <a:rPr lang="en-GB" sz="2800" i="1" dirty="0" err="1">
                <a:solidFill>
                  <a:srgbClr val="92D050"/>
                </a:solidFill>
              </a:rPr>
              <a:t>intae</a:t>
            </a:r>
            <a:r>
              <a:rPr lang="en-GB" sz="2800" i="1" dirty="0">
                <a:solidFill>
                  <a:srgbClr val="92D050"/>
                </a:solidFill>
              </a:rPr>
              <a:t> the water near the Home of Golf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25202F-24FA-4377-AF61-44E97B1EB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2" y="4540367"/>
            <a:ext cx="1597090" cy="168652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41161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91DB991-E157-C543-A32A-580D4B357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8421" y="4761530"/>
            <a:ext cx="10229731" cy="1121689"/>
          </a:xfrm>
        </p:spPr>
        <p:txBody>
          <a:bodyPr anchor="t" anchorCtr="0">
            <a:noAutofit/>
          </a:bodyPr>
          <a:lstStyle/>
          <a:p>
            <a:r>
              <a:rPr lang="en-US" sz="3200" dirty="0"/>
              <a:t>Come and visit us at our stand today…. aland@scotiasc.co.uk</a:t>
            </a:r>
            <a:br>
              <a:rPr lang="en-US" sz="3200" dirty="0"/>
            </a:br>
            <a:r>
              <a:rPr lang="en-GB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https://www.forthandtayoffshore.co.uk/contact/</a:t>
            </a:r>
            <a:endParaRPr lang="en-US" sz="32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87F127-5D24-B344-8E4E-CB171C38FCFC}"/>
              </a:ext>
            </a:extLst>
          </p:cNvPr>
          <p:cNvGrpSpPr/>
          <p:nvPr/>
        </p:nvGrpSpPr>
        <p:grpSpPr>
          <a:xfrm>
            <a:off x="1789867" y="2132121"/>
            <a:ext cx="8370400" cy="2460620"/>
            <a:chOff x="690550" y="1361169"/>
            <a:chExt cx="7623643" cy="224109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9A2BB83-833B-BA44-9421-FC5561974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r:link="rId5"/>
            <a:stretch>
              <a:fillRect/>
            </a:stretch>
          </p:blipFill>
          <p:spPr>
            <a:xfrm>
              <a:off x="690550" y="1361169"/>
              <a:ext cx="2162643" cy="220589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7C9489-81FF-FD4F-85FA-0515F5147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r:link="rId7"/>
            <a:stretch>
              <a:fillRect/>
            </a:stretch>
          </p:blipFill>
          <p:spPr>
            <a:xfrm>
              <a:off x="4296442" y="1361169"/>
              <a:ext cx="2162642" cy="220589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48D5148-108D-734C-9AC8-734019B94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r:link="rId9"/>
            <a:stretch>
              <a:fillRect/>
            </a:stretch>
          </p:blipFill>
          <p:spPr>
            <a:xfrm>
              <a:off x="6117039" y="1361169"/>
              <a:ext cx="2197154" cy="2241098"/>
            </a:xfrm>
            <a:prstGeom prst="rect">
              <a:avLst/>
            </a:prstGeom>
          </p:spPr>
        </p:pic>
        <p:pic>
          <p:nvPicPr>
            <p:cNvPr id="15" name="Picture 14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DD20E8DA-E35C-D94D-B3BA-16AC6DB33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r:link="rId11"/>
            <a:stretch>
              <a:fillRect/>
            </a:stretch>
          </p:blipFill>
          <p:spPr>
            <a:xfrm>
              <a:off x="987287" y="2025709"/>
              <a:ext cx="1569168" cy="29010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D0C35DA-6822-EA4E-93BF-4C4B111A7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r:link="rId13"/>
            <a:stretch>
              <a:fillRect/>
            </a:stretch>
          </p:blipFill>
          <p:spPr>
            <a:xfrm>
              <a:off x="4581515" y="2025709"/>
              <a:ext cx="1569167" cy="29010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25EA976-B7E8-924D-AA54-2D4FE9392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r:link="rId15"/>
            <a:stretch>
              <a:fillRect/>
            </a:stretch>
          </p:blipFill>
          <p:spPr>
            <a:xfrm>
              <a:off x="6392206" y="2025709"/>
              <a:ext cx="1569167" cy="29010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063CE17-89D0-184A-8504-84115791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r:link="rId17"/>
            <a:stretch>
              <a:fillRect/>
            </a:stretch>
          </p:blipFill>
          <p:spPr>
            <a:xfrm>
              <a:off x="2490656" y="1361169"/>
              <a:ext cx="2162642" cy="220589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72AF812-E73C-474E-AE66-D19EDFB7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r:link="rId19"/>
            <a:stretch>
              <a:fillRect/>
            </a:stretch>
          </p:blipFill>
          <p:spPr>
            <a:xfrm>
              <a:off x="2788928" y="2025709"/>
              <a:ext cx="1569167" cy="290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07472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26DD08C40B042B25EB989A1936639" ma:contentTypeVersion="8" ma:contentTypeDescription="Create a new document." ma:contentTypeScope="" ma:versionID="c7661903f8572a98159212133c661f5c">
  <xsd:schema xmlns:xsd="http://www.w3.org/2001/XMLSchema" xmlns:xs="http://www.w3.org/2001/XMLSchema" xmlns:p="http://schemas.microsoft.com/office/2006/metadata/properties" xmlns:ns2="cec6e385-b943-4edc-bd05-fe719694ef2e" targetNamespace="http://schemas.microsoft.com/office/2006/metadata/properties" ma:root="true" ma:fieldsID="32a19dbcba5ef177494461c95f0a543e" ns2:_="">
    <xsd:import namespace="cec6e385-b943-4edc-bd05-fe719694ef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6e385-b943-4edc-bd05-fe719694ef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483FF1-334C-4049-BD54-07A612E534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8E4D34-7B7F-4151-90DE-9B24284D717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A219BB8-0BA4-471B-9CF2-21DF412A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c6e385-b943-4edc-bd05-fe719694ef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718</Words>
  <Application>Microsoft Office PowerPoint</Application>
  <PresentationFormat>Widescreen</PresentationFormat>
  <Paragraphs>105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1_Office Theme</vt:lpstr>
      <vt:lpstr>Growing Competitive, Collaborative and Innovative Supply Chains          </vt:lpstr>
      <vt:lpstr>The world’s fastest growth region with a confirmed pipeline….</vt:lpstr>
      <vt:lpstr>ScotWind and Round 4</vt:lpstr>
      <vt:lpstr>Forth &amp; Tay potential to 2030</vt:lpstr>
      <vt:lpstr>Why F&amp;TO? </vt:lpstr>
      <vt:lpstr>Powering ahead in 2020</vt:lpstr>
      <vt:lpstr>Come and visit us at our stand today…. aland@scotiasc.co.uk https://www.forthandtayoffshore.co.uk/contact/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Forth and Tay Offshore Roadshow</dc:title>
  <dc:creator>Lynsey Shovlin</dc:creator>
  <cp:lastModifiedBy>Alan Duncan</cp:lastModifiedBy>
  <cp:revision>15</cp:revision>
  <dcterms:created xsi:type="dcterms:W3CDTF">2019-09-06T13:17:49Z</dcterms:created>
  <dcterms:modified xsi:type="dcterms:W3CDTF">2020-02-21T02:56:19Z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0x010100F5E26DD08C40B042B25EB989A1936639</vt:lpwstr>
  </property>
</Properties>
</file>